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821901"/>
            <a:ext cx="9144000" cy="584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6257" y="332655"/>
            <a:ext cx="8608254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Хочешь быть  здоровым – пой, умным – пой, красивым – пой!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639" y="5821436"/>
            <a:ext cx="7848872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Музыкальный руководитель: </a:t>
            </a:r>
            <a:r>
              <a:rPr lang="ru-RU" sz="2000" dirty="0" err="1" smtClean="0">
                <a:solidFill>
                  <a:srgbClr val="002060"/>
                </a:solidFill>
              </a:rPr>
              <a:t>Аркова</a:t>
            </a:r>
            <a:r>
              <a:rPr lang="ru-RU" sz="2000" dirty="0" smtClean="0">
                <a:solidFill>
                  <a:srgbClr val="002060"/>
                </a:solidFill>
              </a:rPr>
              <a:t> Евгения </a:t>
            </a:r>
            <a:r>
              <a:rPr lang="ru-RU" sz="2000" dirty="0" smtClean="0">
                <a:solidFill>
                  <a:srgbClr val="002060"/>
                </a:solidFill>
              </a:rPr>
              <a:t>Владимировна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июнь 2019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6" y="-603448"/>
            <a:ext cx="9179206" cy="743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3172" y="188640"/>
            <a:ext cx="8568952" cy="57195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Что хочет современный родитель для своего ребёнка? Воспитать гармонично развитую, культурную, самодостаточную личность, адекватную изменяющимся требованиям жизни; сохранить здоровье ребёнка, повысить его функциональные, физические, психологические способности; вырастить успешного человека.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хочет педагог? Сохранить целостность и индивидуальность ребёнка в процессе его развития, помочь раскрыть талант, подготовить к дальнейшей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жизни.</a:t>
            </a: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Работа </a:t>
            </a:r>
            <a:r>
              <a:rPr lang="ru-RU" sz="1600" dirty="0">
                <a:latin typeface="Times New Roman"/>
                <a:ea typeface="Times New Roman"/>
              </a:rPr>
              <a:t>в коллективе – это кратчайший путь индивидуального развития, </a:t>
            </a:r>
            <a:r>
              <a:rPr lang="ru-RU" sz="1600" dirty="0" smtClean="0">
                <a:latin typeface="Times New Roman"/>
                <a:ea typeface="Times New Roman"/>
              </a:rPr>
              <a:t>возрастания.</a:t>
            </a:r>
          </a:p>
          <a:p>
            <a:pPr algn="just">
              <a:spcAft>
                <a:spcPts val="1000"/>
              </a:spcAft>
            </a:pPr>
            <a:r>
              <a:rPr lang="ru-RU" sz="2000" b="1" i="1" dirty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Хор – идеальное место  для развития детей.</a:t>
            </a:r>
            <a:r>
              <a:rPr lang="ru-RU" sz="2000" b="1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000" i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                            </a:t>
            </a:r>
          </a:p>
          <a:p>
            <a:pPr indent="2159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Во время активного пения – эмоционального, с воодушевлением, с проникновением в содержание исполняемого, с достаточной энергетикой – происходит сильнейшее возбуждение речевых центров коры больших полушарий, которое распространяется на соседние участки мозга, повышает их тонус и </a:t>
            </a:r>
            <a:r>
              <a:rPr lang="ru-RU" sz="1600" dirty="0" smtClean="0">
                <a:latin typeface="Times New Roman"/>
                <a:ea typeface="Times New Roman"/>
              </a:rPr>
              <a:t>работоспособность.</a:t>
            </a:r>
          </a:p>
          <a:p>
            <a:pPr indent="2159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Таким </a:t>
            </a:r>
            <a:r>
              <a:rPr lang="ru-RU" sz="1600" dirty="0">
                <a:latin typeface="Times New Roman"/>
                <a:ea typeface="Times New Roman"/>
              </a:rPr>
              <a:t>образом, через взаимосвязанные речевые центры при пении бывает задействован весь мозг, происходит объединение деятельности его полушарий</a:t>
            </a:r>
            <a:r>
              <a:rPr lang="ru-RU" sz="1600" b="1" dirty="0">
                <a:latin typeface="Times New Roman"/>
                <a:ea typeface="Times New Roman"/>
              </a:rPr>
              <a:t>. </a:t>
            </a:r>
            <a:r>
              <a:rPr lang="ru-RU" sz="1600" b="1" dirty="0" smtClean="0">
                <a:latin typeface="Times New Roman"/>
                <a:ea typeface="Times New Roman"/>
              </a:rPr>
              <a:t>     Пение </a:t>
            </a:r>
            <a:r>
              <a:rPr lang="ru-RU" sz="1600" b="1" dirty="0">
                <a:latin typeface="Times New Roman"/>
                <a:ea typeface="Times New Roman"/>
              </a:rPr>
              <a:t>является своеобразным «тренером» мозга</a:t>
            </a:r>
            <a:r>
              <a:rPr lang="ru-RU" sz="1600" b="1" dirty="0" smtClean="0">
                <a:latin typeface="Times New Roman"/>
                <a:ea typeface="Times New Roman"/>
              </a:rPr>
              <a:t>.</a:t>
            </a:r>
          </a:p>
          <a:p>
            <a:pPr indent="2159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 помощью вокальной деятельности  мы формируем не только певческие, но и совершенствуем речевые навыки каждого ребёнка.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Благотворна работа в хоре и для тренировки памяти.</a:t>
            </a:r>
          </a:p>
          <a:p>
            <a:pPr algn="just"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Пение в хоре также благотворно влияет на развитие фонематического слуха, способности улавливать мельчайшие особенности произношения гласных и согласных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звуков.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0111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Хочешь быть здоровым – пой!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063719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7" y="1033627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Невозможно переоценить влияние пения на здоровье ребенка. </a:t>
            </a:r>
            <a:r>
              <a:rPr lang="ru-RU" sz="1600" dirty="0" smtClean="0">
                <a:latin typeface="Times New Roman"/>
                <a:ea typeface="Times New Roman"/>
              </a:rPr>
              <a:t>Пение </a:t>
            </a:r>
            <a:r>
              <a:rPr lang="ru-RU" sz="1600" dirty="0">
                <a:latin typeface="Times New Roman"/>
                <a:ea typeface="Times New Roman"/>
              </a:rPr>
              <a:t>оказывает терапевтическое воздействие на многие недуги человека. Взять для примера хотя бы только осанку. Даже статическая, привычная для певца позиция – поднятая расширенная грудная клетка при втянутом животе – помогает исцелить или предотвратить опущение почек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3" y="2357066"/>
            <a:ext cx="698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Крепкий корпус во многом обеспечивает качество пения. А пение, в свою очередь, укрепляет мускулатуру поющего, тренирует координацию всех мышечных систем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63" y="3189411"/>
            <a:ext cx="8700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При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пении происходит некоторое повышение температуры тела, что в сочетании с активной работой мышц корпуса и усилением кровотока улучшает  обменные процессы в организме и работу очистительных систем.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суть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разночастотные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вибрации. Тренированный детский голос охватывает диапазон частот примерно от 70 до 3000  и более колебаний в секунду. Эти вибрации, звуковые волны, пронизывают весь организм поющего, улучшают кровообращение, способствуют «дыханию» и очищению клеток, в первую очередь, головного мозга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При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пении улучшается и «дыхание» стенок сосудов. Регулярная вокальная тренировка способствует сохранению их эластичности.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Вокальные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активизируют гормональную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функцию, повышают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иммунитет и стрессоустойчивость человека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Во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время вокальной тренировки, хоровой репетиции мозг поющих вырабатывает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эндорфин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вещество радости, дающее прекрасное настроение и повышенный  жизненный тонус.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29387" r="238" b="20453"/>
          <a:stretch/>
        </p:blipFill>
        <p:spPr>
          <a:xfrm>
            <a:off x="0" y="4126522"/>
            <a:ext cx="9144000" cy="2731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16" y="31695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● Вокальные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занятия являются профилактикой многих и, в первую очередь, простудных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заболеваний</a:t>
            </a:r>
          </a:p>
          <a:p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●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Вокал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, сам процесс пения – уникальное средство самомассажа внутренних органов,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способствующих их функционированию и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оздоровлению.</a:t>
            </a:r>
          </a:p>
          <a:p>
            <a:pPr lvl="0" algn="just">
              <a:spcAft>
                <a:spcPts val="0"/>
              </a:spcAft>
              <a:tabLst>
                <a:tab pos="4953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●Вокал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является самым эффективным средством врачевания нарушений речи, преодоления и излечения заикания, устранения речевых дефектов.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Логопедическая функция вокала общеизвестна. Дети, поющие в хоре, за год-два расстаются со многими признаками косноязычия, с массой всевозможных речевых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дефектов.</a:t>
            </a:r>
          </a:p>
          <a:p>
            <a:pPr indent="215900"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●</a:t>
            </a:r>
            <a:r>
              <a:rPr lang="ru-RU" sz="1600" b="1" dirty="0" smtClean="0">
                <a:latin typeface="Times New Roman"/>
                <a:ea typeface="Times New Roman"/>
              </a:rPr>
              <a:t>Вокальная </a:t>
            </a:r>
            <a:r>
              <a:rPr lang="ru-RU" sz="1600" b="1" dirty="0">
                <a:latin typeface="Times New Roman"/>
                <a:ea typeface="Times New Roman"/>
              </a:rPr>
              <a:t>работа – отличная тренировка и вентиляция легких,  способствующая снятию в них застойных явлений, </a:t>
            </a:r>
            <a:r>
              <a:rPr lang="ru-RU" sz="1600" dirty="0">
                <a:latin typeface="Times New Roman"/>
                <a:ea typeface="Times New Roman"/>
              </a:rPr>
              <a:t>что очень важно для растущего человека. Б</a:t>
            </a:r>
            <a:r>
              <a:rPr lang="ru-RU" sz="1600" dirty="0" smtClean="0">
                <a:latin typeface="Times New Roman"/>
                <a:ea typeface="Times New Roman"/>
              </a:rPr>
              <a:t>ыли </a:t>
            </a:r>
            <a:r>
              <a:rPr lang="ru-RU" sz="1600" dirty="0">
                <a:latin typeface="Times New Roman"/>
                <a:ea typeface="Times New Roman"/>
              </a:rPr>
              <a:t>случаи полного прекращения у больных детей приступов бронхиальной астмы в результате вокальных </a:t>
            </a:r>
            <a:r>
              <a:rPr lang="ru-RU" sz="1600" dirty="0" smtClean="0">
                <a:latin typeface="Times New Roman"/>
                <a:ea typeface="Times New Roman"/>
              </a:rPr>
              <a:t>занятий.</a:t>
            </a:r>
          </a:p>
          <a:p>
            <a:pPr indent="2159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● Занятия </a:t>
            </a:r>
            <a:r>
              <a:rPr lang="ru-RU" sz="1600" dirty="0">
                <a:latin typeface="Times New Roman"/>
                <a:ea typeface="Times New Roman"/>
              </a:rPr>
              <a:t>вокалом  способствуют психическому развитию и укреплению нервной системы. Пение – отличный способ психической </a:t>
            </a:r>
            <a:r>
              <a:rPr lang="ru-RU" sz="1600" dirty="0" err="1">
                <a:latin typeface="Times New Roman"/>
                <a:ea typeface="Times New Roman"/>
              </a:rPr>
              <a:t>саморегуляции</a:t>
            </a:r>
            <a:r>
              <a:rPr lang="ru-RU" sz="1600" dirty="0">
                <a:latin typeface="Times New Roman"/>
                <a:ea typeface="Times New Roman"/>
              </a:rPr>
              <a:t>, снятия стрессов, поддержания равновесия расхода мышечной и нервной энергии, эмоциональной стабильности.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5481" r="30129"/>
          <a:stretch/>
        </p:blipFill>
        <p:spPr>
          <a:xfrm>
            <a:off x="-13175" y="116632"/>
            <a:ext cx="2210191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29227" r="16795" b="10166"/>
          <a:stretch/>
        </p:blipFill>
        <p:spPr>
          <a:xfrm>
            <a:off x="3203848" y="3861048"/>
            <a:ext cx="594015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Хочешь быть красивым – пой!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08497"/>
            <a:ext cx="67687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Поющие 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действительно красивы, но красивы не только и не столько чертами лица, сколько внутренним светом, который они излучают</a:t>
            </a:r>
            <a:r>
              <a:rPr lang="ru-RU" dirty="0" smtClean="0"/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Репертуар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одухотворенный труд помогают осуществить «строительство» внутреннего мира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законам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красоты</a:t>
            </a:r>
            <a:r>
              <a:rPr lang="ru-RU" dirty="0" smtClean="0"/>
              <a:t>.</a:t>
            </a:r>
          </a:p>
          <a:p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Ребёнок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с годами возрастает духовно и нравственно, обретает художественный вкус, волю к труду и добру, а, следовательно, свободу.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ребёнка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воздействует и творческая атмосфера в хоре – атмосфера совместного преодоления трудностей, товарищества, добра, открытости, стремления к красоте.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13221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ea typeface="Times New Roman"/>
              </a:rPr>
              <a:t>Постепенно </a:t>
            </a:r>
            <a:r>
              <a:rPr lang="ru-RU" sz="1600" dirty="0">
                <a:latin typeface="Times New Roman"/>
                <a:ea typeface="Times New Roman"/>
              </a:rPr>
              <a:t>полнится копилка духовного и нравственного багажа юного певца, копилка идеалов добра, милосердия, </a:t>
            </a:r>
            <a:r>
              <a:rPr lang="ru-RU" sz="1600" dirty="0" smtClean="0">
                <a:latin typeface="Times New Roman"/>
                <a:ea typeface="Times New Roman"/>
              </a:rPr>
              <a:t>справедливости.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876926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Наконец-то Ваш поющий </a:t>
            </a:r>
            <a:r>
              <a:rPr lang="ru-RU" sz="1600" dirty="0" smtClean="0">
                <a:latin typeface="Times New Roman"/>
                <a:ea typeface="Times New Roman"/>
              </a:rPr>
              <a:t>ребёнок </a:t>
            </a:r>
            <a:r>
              <a:rPr lang="ru-RU" sz="1600" dirty="0">
                <a:latin typeface="Times New Roman"/>
                <a:ea typeface="Times New Roman"/>
              </a:rPr>
              <a:t>не только умен и здоров, но и красив! Вы с уверенностью смотрите в его и </a:t>
            </a:r>
            <a:r>
              <a:rPr lang="ru-RU" sz="1600" dirty="0" smtClean="0">
                <a:latin typeface="Times New Roman"/>
                <a:ea typeface="Times New Roman"/>
              </a:rPr>
              <a:t>своё </a:t>
            </a:r>
            <a:r>
              <a:rPr lang="ru-RU" sz="1600" dirty="0">
                <a:latin typeface="Times New Roman"/>
                <a:ea typeface="Times New Roman"/>
              </a:rPr>
              <a:t>будущее.</a:t>
            </a:r>
          </a:p>
          <a:p>
            <a:pPr indent="215900" algn="just">
              <a:spcAft>
                <a:spcPts val="0"/>
              </a:spcAft>
            </a:pPr>
            <a:endParaRPr lang="ru-RU" sz="1600" b="1" u="sng" dirty="0" smtClean="0">
              <a:latin typeface="Times New Roman"/>
              <a:ea typeface="Times New Roman"/>
            </a:endParaRPr>
          </a:p>
          <a:p>
            <a:pPr indent="215900" algn="just">
              <a:spcAft>
                <a:spcPts val="0"/>
              </a:spcAft>
            </a:pPr>
            <a:endParaRPr lang="ru-RU" sz="1600" b="1" u="sng" dirty="0">
              <a:latin typeface="Times New Roman"/>
              <a:ea typeface="Times New Roman"/>
            </a:endParaRPr>
          </a:p>
          <a:p>
            <a:pPr indent="215900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Ваш ребёнок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может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достичь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многого!</a:t>
            </a:r>
            <a:endParaRPr lang="ru-RU" sz="20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0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733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2019-06-17T13:47:29Z</dcterms:created>
  <dcterms:modified xsi:type="dcterms:W3CDTF">2019-08-06T07:13:26Z</dcterms:modified>
</cp:coreProperties>
</file>