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5" r:id="rId4"/>
    <p:sldId id="272" r:id="rId5"/>
    <p:sldId id="270" r:id="rId6"/>
    <p:sldId id="257" r:id="rId7"/>
    <p:sldId id="259" r:id="rId8"/>
    <p:sldId id="260" r:id="rId9"/>
    <p:sldId id="261" r:id="rId10"/>
    <p:sldId id="262" r:id="rId11"/>
    <p:sldId id="267" r:id="rId12"/>
    <p:sldId id="263" r:id="rId13"/>
    <p:sldId id="264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true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/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/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/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/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E3C1-AEDE-441F-A55D-7BB4741D7B9A}" type="datetimeFigureOut">
              <a:rPr lang="ru-RU"/>
            </a:fld>
            <a:endParaRPr lang="ru-RU"/>
          </a:p>
        </p:txBody>
      </p:sp>
      <p:sp>
        <p:nvSpPr>
          <p:cNvPr id="12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B24C9-A8F7-4C4E-926F-EAD6A3DFD1C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2E90F-ADAB-4012-B237-417C6C0D7028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6A595-B48E-461D-BBEB-F55FBDA556D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true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/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/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/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/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00B7-EBEE-4F0C-A02D-3B795A036A19}" type="datetimeFigureOut">
              <a:rPr lang="ru-RU"/>
            </a:fld>
            <a:endParaRPr lang="ru-RU"/>
          </a:p>
        </p:txBody>
      </p:sp>
      <p:sp>
        <p:nvSpPr>
          <p:cNvPr id="12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980FD-DFBD-4DB5-8F7E-B3A8BBF1534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2F3FB-7FBB-468D-8930-3C8E248E0EBA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9C2FB-F3FD-4182-B8D3-4B97F8212B7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/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/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/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/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/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7FF8-BAAD-4FDD-9E64-A8F1A7625F77}" type="datetimeFigureOut">
              <a:rPr lang="ru-RU"/>
            </a:fld>
            <a:endParaRPr lang="ru-RU"/>
          </a:p>
        </p:txBody>
      </p:sp>
      <p:sp>
        <p:nvSpPr>
          <p:cNvPr id="11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24964-0A9D-4599-8720-B2CC39C0840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true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true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true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0709E-CC49-46AF-A744-0F5A30C61FE7}" type="datetimeFigureOut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true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true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80293-321C-475D-A0AF-CDB832D6212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09E4D-0FA4-4804-A72A-3096251C87A9}" type="datetimeFigureOut">
              <a:rPr lang="ru-RU"/>
            </a:fld>
            <a:endParaRPr lang="ru-RU"/>
          </a:p>
        </p:txBody>
      </p:sp>
      <p:sp>
        <p:nvSpPr>
          <p:cNvPr id="8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374D0-D7DA-46B5-AB30-34777C85BA7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B7EAC-D08A-4B3F-AA5D-7070195B5E5F}" type="datetimeFigureOut">
              <a:rPr lang="ru-RU"/>
            </a:fld>
            <a:endParaRPr lang="ru-RU"/>
          </a:p>
        </p:txBody>
      </p:sp>
      <p:sp>
        <p:nvSpPr>
          <p:cNvPr id="4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DD1DF-DDF9-43BE-B451-D6A98AD8774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true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/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/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/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/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5D4C8-08B0-47F8-A737-9D75D64F491E}" type="datetimeFigureOut">
              <a:rPr lang="ru-RU"/>
            </a:fld>
            <a:endParaRPr lang="ru-RU"/>
          </a:p>
        </p:txBody>
      </p:sp>
      <p:sp>
        <p:nvSpPr>
          <p:cNvPr id="10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17972-2F31-469D-A401-2623E740B72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true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2" name="Title 21"/>
          <p:cNvSpPr>
            <a:spLocks noGrp="true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55351-AB96-429E-B2E5-1B122AB4F526}" type="datetimeFigureOut">
              <a:rPr lang="ru-RU"/>
            </a:fld>
            <a:endParaRPr lang="ru-RU"/>
          </a:p>
        </p:txBody>
      </p:sp>
      <p:sp>
        <p:nvSpPr>
          <p:cNvPr id="13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CB490-4DDA-49A8-A37F-CD93738807A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true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5CEC5-5003-4B45-9581-BCF90F21FC68}" type="datetimeFigureOut">
              <a:rPr lang="ru-RU"/>
            </a:fld>
            <a:endParaRPr lang="ru-RU"/>
          </a:p>
        </p:txBody>
      </p:sp>
      <p:sp>
        <p:nvSpPr>
          <p:cNvPr id="13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753E-34EC-4E32-9056-1DE57737CF6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true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true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false" compatLnSpc="true"/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C038623-7514-4456-B07B-454BAA2D9DF7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6C30370-BF65-45A9-9DFD-F72B5D3A53A8}" type="slidenum">
              <a:rPr lang="ru-RU"/>
            </a:fld>
            <a:endParaRPr lang="ru-RU"/>
          </a:p>
        </p:txBody>
      </p:sp>
      <p:sp>
        <p:nvSpPr>
          <p:cNvPr id="1032" name="Text Placeholder 2"/>
          <p:cNvSpPr>
            <a:spLocks noGrp="true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false" compatLnSpc="true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405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0"/>
            <a:ext cx="7772400" cy="350043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Развлечение для детей 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 нам пришёл </a:t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весёлый 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клоун»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4365625"/>
            <a:ext cx="7521575" cy="2303463"/>
          </a:xfrm>
        </p:spPr>
        <p:txBody>
          <a:bodyPr/>
          <a:lstStyle/>
          <a:p>
            <a:pPr marL="36830" algn="r">
              <a:lnSpc>
                <a:spcPct val="90000"/>
              </a:lnSpc>
              <a:spcBef>
                <a:spcPct val="0"/>
              </a:spcBef>
              <a:buClr>
                <a:srgbClr val="F07F09"/>
              </a:buClr>
              <a:buSzPct val="80000"/>
            </a:pPr>
            <a:r>
              <a:rPr lang="ru-RU" sz="2200" b="1" i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 </a:t>
            </a:r>
            <a:endParaRPr lang="ru-RU" sz="2200" b="1" i="1" smtClean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" algn="r">
              <a:lnSpc>
                <a:spcPct val="105000"/>
              </a:lnSpc>
              <a:spcBef>
                <a:spcPct val="0"/>
              </a:spcBef>
              <a:buClr>
                <a:srgbClr val="F07F09"/>
              </a:buClr>
              <a:buSzPct val="80000"/>
            </a:pPr>
            <a:r>
              <a:rPr lang="ru-RU" sz="2200" b="1" i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Лихницкая Людмила Григорьевна</a:t>
            </a:r>
            <a:endParaRPr lang="ru-RU" sz="2200" b="1" i="1" smtClean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" algn="r">
              <a:lnSpc>
                <a:spcPct val="105000"/>
              </a:lnSpc>
              <a:spcBef>
                <a:spcPct val="0"/>
              </a:spcBef>
              <a:buClr>
                <a:srgbClr val="F07F09"/>
              </a:buClr>
              <a:buSzPct val="80000"/>
            </a:pPr>
            <a:r>
              <a:rPr lang="ru-RU" sz="2200" b="1" i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  <a:endParaRPr lang="ru-RU" sz="2200" b="1" i="1" smtClean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" algn="r">
              <a:lnSpc>
                <a:spcPct val="105000"/>
              </a:lnSpc>
              <a:spcBef>
                <a:spcPct val="0"/>
              </a:spcBef>
              <a:buClr>
                <a:srgbClr val="F07F09"/>
              </a:buClr>
              <a:buSzPct val="80000"/>
            </a:pPr>
            <a:r>
              <a:rPr lang="ru-RU" sz="2200" b="1" i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категории</a:t>
            </a:r>
            <a:endParaRPr lang="ru-RU" sz="2200" b="1" i="1" smtClean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" algn="r">
              <a:lnSpc>
                <a:spcPct val="105000"/>
              </a:lnSpc>
              <a:spcBef>
                <a:spcPct val="0"/>
              </a:spcBef>
              <a:buClr>
                <a:srgbClr val="F07F09"/>
              </a:buClr>
              <a:buSzPct val="80000"/>
            </a:pPr>
            <a:r>
              <a:rPr lang="ru-RU" sz="2200" b="1" i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ЦРР –Детский сад №28 «Огонёк»</a:t>
            </a:r>
            <a:endParaRPr lang="ru-RU" sz="2200" b="1" i="1" smtClean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" algn="r">
              <a:lnSpc>
                <a:spcPct val="105000"/>
              </a:lnSpc>
              <a:spcBef>
                <a:spcPct val="0"/>
              </a:spcBef>
              <a:buClr>
                <a:srgbClr val="F07F09"/>
              </a:buClr>
              <a:buSzPct val="80000"/>
            </a:pPr>
            <a:r>
              <a:rPr lang="ru-RU" sz="2200" b="1" i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Бердск 2020</a:t>
            </a:r>
            <a:endParaRPr lang="ru-RU" sz="2200" b="1" i="1" smtClean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" algn="l">
              <a:lnSpc>
                <a:spcPct val="90000"/>
              </a:lnSpc>
              <a:buClr>
                <a:srgbClr val="94C600"/>
              </a:buClr>
              <a:buSzPct val="76000"/>
            </a:pPr>
            <a:endParaRPr lang="ru-RU" sz="1600" smtClean="0">
              <a:solidFill>
                <a:srgbClr val="424242"/>
              </a:solidFill>
              <a:latin typeface="Century Gothic" pitchFamily="34" charset="0"/>
            </a:endParaRPr>
          </a:p>
          <a:p>
            <a:pPr marL="36830">
              <a:lnSpc>
                <a:spcPct val="90000"/>
              </a:lnSpc>
            </a:pPr>
            <a:endParaRPr lang="ru-RU" sz="1900" smtClean="0"/>
          </a:p>
        </p:txBody>
      </p:sp>
      <p:pic>
        <p:nvPicPr>
          <p:cNvPr id="13317" name="Picture 5" descr="clown_PNG23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850" y="2349500"/>
            <a:ext cx="2944813" cy="4281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1"/>
          <p:cNvSpPr>
            <a:spLocks noGrp="true"/>
          </p:cNvSpPr>
          <p:nvPr>
            <p:ph idx="1"/>
          </p:nvPr>
        </p:nvSpPr>
        <p:spPr>
          <a:xfrm>
            <a:off x="2555875" y="2708275"/>
            <a:ext cx="5256213" cy="34512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true"/>
          </p:cNvSpPr>
          <p:nvPr>
            <p:ph type="title"/>
          </p:nvPr>
        </p:nvSpPr>
        <p:spPr>
          <a:xfrm>
            <a:off x="107950" y="0"/>
            <a:ext cx="9036050" cy="19891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детства мы любим играть и смеяться,</a:t>
            </a:r>
            <a:b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детства мы учимся добрыми быть.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1" name="Picture 2" descr="C:\Users\User\AppData\Local\Temp\Rar$DIa2944.344\IMG_20200730_104121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93900" y="1593850"/>
            <a:ext cx="701992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6475"/>
            <a:ext cx="202565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1"/>
          <p:cNvSpPr>
            <a:spLocks noGrp="true"/>
          </p:cNvSpPr>
          <p:nvPr>
            <p:ph idx="1"/>
          </p:nvPr>
        </p:nvSpPr>
        <p:spPr>
          <a:xfrm>
            <a:off x="2916238" y="2674938"/>
            <a:ext cx="3743325" cy="34512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true"/>
          </p:cNvSpPr>
          <p:nvPr>
            <p:ph type="title"/>
          </p:nvPr>
        </p:nvSpPr>
        <p:spPr>
          <a:xfrm>
            <a:off x="457200" y="476250"/>
            <a:ext cx="8229600" cy="12144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бы такими всегда оставаться, </a:t>
            </a:r>
            <a:b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Чтоб улыбаться и крепко дружить.</a:t>
            </a:r>
            <a:b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2" descr="C:\Users\User\AppData\Local\Temp\Rar$DIa2944.16923\IMG_20200730_102028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8313" y="1708150"/>
            <a:ext cx="6875462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413" y="4797425"/>
            <a:ext cx="279558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true"/>
          </p:cNvSpPr>
          <p:nvPr>
            <p:ph idx="1"/>
          </p:nvPr>
        </p:nvSpPr>
        <p:spPr>
          <a:xfrm>
            <a:off x="4956175" y="4508500"/>
            <a:ext cx="4187825" cy="23495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Ловите!</a:t>
            </a:r>
            <a:endParaRPr lang="ru-RU" sz="4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Ловите!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true"/>
          </p:cNvSpPr>
          <p:nvPr>
            <p:ph type="title"/>
          </p:nvPr>
        </p:nvSpPr>
        <p:spPr>
          <a:xfrm>
            <a:off x="0" y="0"/>
            <a:ext cx="3708400" cy="31416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вот и мыльные пузыри!!!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Picture 2" descr="C:\Users\User\AppData\Local\Temp\Rar$DIa2944.21400\IMG_20200730_102044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08400" y="0"/>
            <a:ext cx="54356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1663"/>
            <a:ext cx="4956175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0"/>
            <a:ext cx="8229600" cy="3500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следующей встречи! 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свидания, друзья!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Photo from album &quot;ОЛЬГА БОР - КЛОУН И КЛОУНЕССА&quot; on | Artesanato ...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078163"/>
            <a:ext cx="3779838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Photo from album &quot;ОЛЬГА БОР - КЛОУН И КЛОУНЕССА&quot; on (com imagens ...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862263"/>
            <a:ext cx="3995737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true"/>
          </p:cNvSpPr>
          <p:nvPr>
            <p:ph type="title"/>
          </p:nvPr>
        </p:nvSpPr>
        <p:spPr>
          <a:xfrm>
            <a:off x="0" y="188913"/>
            <a:ext cx="9144000" cy="15843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Привет! 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вот и мы!</a:t>
            </a:r>
            <a:b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знакомится. Нас зовут Чупа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Чупс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2" descr="C:\Users\User\AppData\Local\Temp\Rar$DIa2944.33520\IMG_20200730_105152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2888" y="1824038"/>
            <a:ext cx="6684962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Улыбка клоуна - Клоуны - Картинки PNG - Галерейка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4310063"/>
            <a:ext cx="1973263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true"/>
          </p:cNvSpPr>
          <p:nvPr>
            <p:ph idx="1"/>
          </p:nvPr>
        </p:nvSpPr>
        <p:spPr>
          <a:xfrm>
            <a:off x="6659563" y="1557338"/>
            <a:ext cx="2471737" cy="3167062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 что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 играть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петь, танцеват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ь? 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true"/>
          </p:cNvSpPr>
          <p:nvPr>
            <p:ph idx="1"/>
          </p:nvPr>
        </p:nvSpPr>
        <p:spPr>
          <a:xfrm>
            <a:off x="6877050" y="3716338"/>
            <a:ext cx="2266950" cy="2952750"/>
          </a:xfrm>
        </p:spPr>
        <p:txBody>
          <a:bodyPr rtlCol="0">
            <a:normAutofit/>
          </a:bodyPr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«Наш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Весёлый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Паровозик»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true"/>
          </p:cNvSpPr>
          <p:nvPr>
            <p:ph type="title"/>
          </p:nvPr>
        </p:nvSpPr>
        <p:spPr>
          <a:xfrm>
            <a:off x="457200" y="338138"/>
            <a:ext cx="6202363" cy="15065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вы, ребята, послушные? </a:t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Тогда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поиграем! </a:t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Picture 2" descr="C:\Users\User\AppData\Local\Temp\Rar$DIa2944.39814\IMG_20200730_102837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700213"/>
            <a:ext cx="687705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Клоун PN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3338" y="379413"/>
            <a:ext cx="2284412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true"/>
          </p:cNvSpPr>
          <p:nvPr>
            <p:ph type="title"/>
          </p:nvPr>
        </p:nvSpPr>
        <p:spPr>
          <a:xfrm>
            <a:off x="4787900" y="549275"/>
            <a:ext cx="4248150" cy="1800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Дружно туфельки берите,</a:t>
            </a:r>
            <a:b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Стульчики нарядите!</a:t>
            </a:r>
            <a:b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3813" y="0"/>
            <a:ext cx="4787900" cy="3590925"/>
          </a:xfrm>
        </p:spPr>
      </p:pic>
      <p:pic>
        <p:nvPicPr>
          <p:cNvPr id="16387" name="Picture 3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8525" y="2565400"/>
            <a:ext cx="5697538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716338"/>
            <a:ext cx="2390775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true"/>
          </p:cNvSpPr>
          <p:nvPr>
            <p:ph type="title"/>
          </p:nvPr>
        </p:nvSpPr>
        <p:spPr>
          <a:xfrm>
            <a:off x="457200" y="120650"/>
            <a:ext cx="6778625" cy="18462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Котёнок Гав и щенок Мяу</a:t>
            </a:r>
            <a:b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принесли мольберт для рисования!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C:\Users\User\AppData\Local\Temp\Rar$DIa2944.40206\IMG_20200730_100953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130425"/>
            <a:ext cx="5691188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3213100"/>
            <a:ext cx="4859338" cy="3644900"/>
          </a:xfrm>
        </p:spPr>
      </p:pic>
      <p:pic>
        <p:nvPicPr>
          <p:cNvPr id="17412" name="Picture 2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2438" y="115888"/>
            <a:ext cx="223202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1"/>
          <p:cNvSpPr>
            <a:spLocks noGrp="true"/>
          </p:cNvSpPr>
          <p:nvPr>
            <p:ph idx="1"/>
          </p:nvPr>
        </p:nvSpPr>
        <p:spPr>
          <a:xfrm>
            <a:off x="2124075" y="2674938"/>
            <a:ext cx="4751388" cy="34512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true"/>
          </p:cNvSpPr>
          <p:nvPr>
            <p:ph type="title"/>
          </p:nvPr>
        </p:nvSpPr>
        <p:spPr>
          <a:xfrm>
            <a:off x="1476375" y="0"/>
            <a:ext cx="7210425" cy="12684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очень любим фокусы!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5" name="Picture 2" descr="C:\Users\User\AppData\Local\Temp\Rar$DIa2944.48168\IMG_20200730_101340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2988" y="1377950"/>
            <a:ext cx="726122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97844">
            <a:off x="268288" y="1031875"/>
            <a:ext cx="170497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1"/>
          <p:cNvSpPr>
            <a:spLocks noGrp="true"/>
          </p:cNvSpPr>
          <p:nvPr>
            <p:ph idx="1"/>
          </p:nvPr>
        </p:nvSpPr>
        <p:spPr>
          <a:xfrm>
            <a:off x="2843213" y="2674938"/>
            <a:ext cx="2881312" cy="34512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true"/>
          </p:cNvSpPr>
          <p:nvPr>
            <p:ph type="title"/>
          </p:nvPr>
        </p:nvSpPr>
        <p:spPr>
          <a:xfrm>
            <a:off x="395288" y="338138"/>
            <a:ext cx="8497887" cy="15779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догадайтесь, что у котёнка лежит в такой большой и красивой коробке?</a:t>
            </a:r>
            <a:b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2" descr="C:\Users\User\AppData\Local\Temp\Rar$DIa2944.2615\IMG_20200730_101459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2988" y="1628775"/>
            <a:ext cx="6948487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User\Desktop\ЛЮДА\oformlenie-17.pn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628775"/>
            <a:ext cx="6948487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true"/>
          </p:cNvSpPr>
          <p:nvPr>
            <p:ph idx="1"/>
          </p:nvPr>
        </p:nvSpPr>
        <p:spPr>
          <a:xfrm>
            <a:off x="107950" y="4508500"/>
            <a:ext cx="3981450" cy="223361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ложки </a:t>
            </a:r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музыкальные </a:t>
            </a:r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найду</a:t>
            </a:r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true"/>
          </p:cNvSpPr>
          <p:nvPr>
            <p:ph type="title"/>
          </p:nvPr>
        </p:nvSpPr>
        <p:spPr>
          <a:xfrm>
            <a:off x="5511800" y="333375"/>
            <a:ext cx="3632200" cy="2590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 волшебный я возьму, </a:t>
            </a:r>
            <a:b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Picture 2" descr="C:\Users\User\AppData\Local\Temp\Rar$DIa2944.10301\IMG_20200730_101518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5875" y="4763"/>
            <a:ext cx="5527675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9400" y="3065463"/>
            <a:ext cx="5054600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true"/>
          </p:cNvSpPr>
          <p:nvPr>
            <p:ph type="title"/>
          </p:nvPr>
        </p:nvSpPr>
        <p:spPr>
          <a:xfrm>
            <a:off x="4572000" y="115888"/>
            <a:ext cx="4572000" cy="2736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Оркестр </a:t>
            </a:r>
            <a:b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траве сидел кузнечик»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4597400" cy="3451225"/>
          </a:xfrm>
        </p:spPr>
      </p:pic>
      <p:pic>
        <p:nvPicPr>
          <p:cNvPr id="21507" name="Picture 3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5713" y="2852738"/>
            <a:ext cx="5348287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716338"/>
            <a:ext cx="24384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true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false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true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true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907</Words>
  <Application>WPS Presentation</Application>
  <PresentationFormat>Экран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SimSun</vt:lpstr>
      <vt:lpstr>Wingdings</vt:lpstr>
      <vt:lpstr>Candara</vt:lpstr>
      <vt:lpstr>Gubbi</vt:lpstr>
      <vt:lpstr>Symbol</vt:lpstr>
      <vt:lpstr>Times New Roman</vt:lpstr>
      <vt:lpstr>Century Gothic</vt:lpstr>
      <vt:lpstr>微软雅黑</vt:lpstr>
      <vt:lpstr>Arial Unicode MS</vt:lpstr>
      <vt:lpstr>Calibri</vt:lpstr>
      <vt:lpstr>Волна</vt:lpstr>
      <vt:lpstr>Развлечение для детей  «К нам пришёл  весёлый  клоун»</vt:lpstr>
      <vt:lpstr>Привет! А вот и мы! Давайте знакомится. Нас зовут Чупа и Чупс. </vt:lpstr>
      <vt:lpstr>А вы, ребята, послушные?  Тогда давайте поиграем!  </vt:lpstr>
      <vt:lpstr>Дружно туфельки берите,  Стульчики нарядите! </vt:lpstr>
      <vt:lpstr>Котёнок Гав и щенок Мяу принесли мольберт для рисования!</vt:lpstr>
      <vt:lpstr>Мы очень любим фокусы!</vt:lpstr>
      <vt:lpstr>Ребята, догадайтесь, что у котёнка лежит в такой большой и красивой коробке? </vt:lpstr>
      <vt:lpstr>Ключ волшебный я возьму,  </vt:lpstr>
      <vt:lpstr>Оркестр  «В траве сидел кузнечик»</vt:lpstr>
      <vt:lpstr>С детства мы любим играть и смеяться, С детства мы учимся добрыми быть.</vt:lpstr>
      <vt:lpstr>Вот бы такими всегда оставаться,                  Чтоб улыбаться и крепко дружить. </vt:lpstr>
      <vt:lpstr>А вот и мыльные пузыри!!!</vt:lpstr>
      <vt:lpstr>До следующей встречи!  Пока!  До свидания, друзья!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Развлечение «К нам пришёл весёлый клоун»</dc:title>
  <dc:creator>User</dc:creator>
  <cp:lastModifiedBy>vadim</cp:lastModifiedBy>
  <cp:revision>59</cp:revision>
  <dcterms:created xsi:type="dcterms:W3CDTF">2020-08-31T04:43:15Z</dcterms:created>
  <dcterms:modified xsi:type="dcterms:W3CDTF">2020-08-31T04:43:15Z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1049-11.1.0.9615</vt:lpwstr>
  </property>
</Properties>
</file>