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None/>
            </a:pPr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anose="02040502050405020303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anose="02040502050405020303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9001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33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62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7704" y="5157192"/>
            <a:ext cx="6624735" cy="1296144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b="1" i="1" dirty="0" smtClean="0"/>
              <a:t>Музыкальный руководитель </a:t>
            </a:r>
            <a:r>
              <a:rPr lang="ru-RU" b="1" i="1" dirty="0" err="1" smtClean="0"/>
              <a:t>Лихницкая</a:t>
            </a:r>
            <a:r>
              <a:rPr lang="ru-RU" b="1" i="1" dirty="0" smtClean="0"/>
              <a:t> Л. Г.</a:t>
            </a:r>
            <a:endParaRPr lang="ru-RU" b="1" i="1" dirty="0" smtClean="0"/>
          </a:p>
          <a:p>
            <a:pPr algn="ctr"/>
            <a:r>
              <a:rPr lang="ru-RU" b="1" i="1" dirty="0" smtClean="0"/>
              <a:t>МБДОУ  ЦРР №28 «Огонёк»</a:t>
            </a:r>
            <a:endParaRPr lang="ru-RU" b="1" i="1" dirty="0" smtClean="0"/>
          </a:p>
          <a:p>
            <a:pPr algn="ctr"/>
            <a:r>
              <a:rPr lang="ru-RU" b="1" i="1" dirty="0" smtClean="0"/>
              <a:t>Город Бердск 2019</a:t>
            </a:r>
            <a:endParaRPr lang="ru-RU" b="1" i="1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1196753"/>
            <a:ext cx="6877316" cy="2952328"/>
          </a:xfrm>
        </p:spPr>
        <p:txBody>
          <a:bodyPr/>
          <a:lstStyle/>
          <a:p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Конкурсы и Фестивали </a:t>
            </a:r>
            <a:endParaRPr lang="ru-RU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3" y="5373216"/>
            <a:ext cx="7406208" cy="1296144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</a:rPr>
              <a:t>Муниципальный вокальный Фестиваль-конкурс детского</a:t>
            </a:r>
            <a:br>
              <a:rPr lang="ru-RU" sz="1800" dirty="0" smtClean="0">
                <a:solidFill>
                  <a:schemeClr val="accent5">
                    <a:lumMod val="75000"/>
                  </a:schemeClr>
                </a:solidFill>
              </a:rPr>
            </a:br>
            <a:br>
              <a:rPr lang="ru-RU" sz="18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</a:rPr>
              <a:t> творчества «Песня маминой улыбки» , г. Бердск 2018 год</a:t>
            </a:r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26" name="Picture 2" descr="F:\Новая папка\DSCN2328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188" y="116632"/>
            <a:ext cx="7302220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3" y="5157192"/>
            <a:ext cx="7406208" cy="1368152"/>
          </a:xfrm>
        </p:spPr>
        <p:txBody>
          <a:bodyPr/>
          <a:lstStyle/>
          <a:p>
            <a:pPr algn="ctr"/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Участники Фестиваля-конкурса:</a:t>
            </a:r>
            <a:b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</a:br>
            <a:b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1800" dirty="0" smtClean="0">
                <a:solidFill>
                  <a:srgbClr val="7030A0"/>
                </a:solidFill>
              </a:rPr>
              <a:t>Рак Виктория, </a:t>
            </a:r>
            <a:r>
              <a:rPr lang="ru-RU" sz="1800" dirty="0" err="1" smtClean="0">
                <a:solidFill>
                  <a:srgbClr val="7030A0"/>
                </a:solidFill>
              </a:rPr>
              <a:t>Эйрих</a:t>
            </a:r>
            <a:r>
              <a:rPr lang="ru-RU" sz="1800" dirty="0" smtClean="0">
                <a:solidFill>
                  <a:srgbClr val="7030A0"/>
                </a:solidFill>
              </a:rPr>
              <a:t> Карина, Киселёва Софья, </a:t>
            </a:r>
            <a:br>
              <a:rPr lang="ru-RU" sz="1800" dirty="0" smtClean="0">
                <a:solidFill>
                  <a:srgbClr val="7030A0"/>
                </a:solidFill>
              </a:rPr>
            </a:br>
            <a:br>
              <a:rPr lang="ru-RU" sz="1800" dirty="0" smtClean="0">
                <a:solidFill>
                  <a:srgbClr val="7030A0"/>
                </a:solidFill>
              </a:rPr>
            </a:br>
            <a:r>
              <a:rPr lang="ru-RU" sz="1800" dirty="0">
                <a:solidFill>
                  <a:srgbClr val="7030A0"/>
                </a:solidFill>
              </a:rPr>
              <a:t>Осина </a:t>
            </a:r>
            <a:r>
              <a:rPr lang="ru-RU" sz="1800" dirty="0" smtClean="0">
                <a:solidFill>
                  <a:srgbClr val="7030A0"/>
                </a:solidFill>
              </a:rPr>
              <a:t>Ангелина, Карапетян Элена, Саркисян Эвелина</a:t>
            </a:r>
            <a:endParaRPr lang="ru-RU" sz="1800" dirty="0">
              <a:solidFill>
                <a:srgbClr val="7030A0"/>
              </a:solidFill>
            </a:endParaRPr>
          </a:p>
        </p:txBody>
      </p:sp>
      <p:pic>
        <p:nvPicPr>
          <p:cNvPr id="2050" name="Picture 2" descr="F:\Новая папка\DSCN233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6632"/>
            <a:ext cx="6764708" cy="5073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9" y="5517232"/>
            <a:ext cx="7262192" cy="1224136"/>
          </a:xfrm>
        </p:spPr>
        <p:txBody>
          <a:bodyPr/>
          <a:lstStyle/>
          <a:p>
            <a:pPr algn="ctr"/>
            <a:r>
              <a:rPr lang="ru-RU" sz="2000" dirty="0" smtClean="0">
                <a:solidFill>
                  <a:srgbClr val="00B050"/>
                </a:solidFill>
              </a:rPr>
              <a:t>Поздравляем с ПОБЕДОЙ!</a:t>
            </a:r>
            <a:br>
              <a:rPr lang="ru-RU" sz="2000" dirty="0" smtClean="0">
                <a:solidFill>
                  <a:srgbClr val="00B050"/>
                </a:solidFill>
              </a:rPr>
            </a:br>
            <a:br>
              <a:rPr lang="ru-RU" sz="2000" dirty="0" smtClean="0">
                <a:solidFill>
                  <a:srgbClr val="00B050"/>
                </a:solidFill>
              </a:rPr>
            </a:br>
            <a:r>
              <a:rPr lang="ru-RU" sz="2000" dirty="0" smtClean="0">
                <a:solidFill>
                  <a:srgbClr val="00B050"/>
                </a:solidFill>
              </a:rPr>
              <a:t>Лауреаты 1 степени!</a:t>
            </a:r>
            <a:endParaRPr lang="ru-RU" sz="2000" dirty="0">
              <a:solidFill>
                <a:srgbClr val="00B050"/>
              </a:solidFill>
            </a:endParaRPr>
          </a:p>
        </p:txBody>
      </p:sp>
      <p:pic>
        <p:nvPicPr>
          <p:cNvPr id="3074" name="Picture 2" descr="F:\Новая папка\DSCN2336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612" y="28466"/>
            <a:ext cx="7364775" cy="5523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8000" y="4371975"/>
            <a:ext cx="7797800" cy="1143000"/>
          </a:xfrm>
        </p:spPr>
        <p:txBody>
          <a:bodyPr/>
          <a:p>
            <a:r>
              <a:rPr lang="ru-RU" altLang="en-US"/>
              <a:t>СПАСИБО ЗА ВНИМАНИЕ</a:t>
            </a:r>
            <a:endParaRPr lang="ru-RU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0</TotalTime>
  <Words>396</Words>
  <Application>WPS Presentation</Application>
  <PresentationFormat>Экран (4:3)</PresentationFormat>
  <Paragraphs>14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5" baseType="lpstr">
      <vt:lpstr>Arial</vt:lpstr>
      <vt:lpstr>SimSun</vt:lpstr>
      <vt:lpstr>Wingdings</vt:lpstr>
      <vt:lpstr>Georgia</vt:lpstr>
      <vt:lpstr>Trebuchet MS</vt:lpstr>
      <vt:lpstr>Microsoft YaHei</vt:lpstr>
      <vt:lpstr/>
      <vt:lpstr>Arial Unicode MS</vt:lpstr>
      <vt:lpstr>Calibri</vt:lpstr>
      <vt:lpstr>Воздушный поток</vt:lpstr>
      <vt:lpstr>Конкурсы и Фестивали </vt:lpstr>
      <vt:lpstr>Муниципальный вокальный Фестиваль-конкурс детского   творчества «Песня маминой улыбки» , г. Бердск 2018 год</vt:lpstr>
      <vt:lpstr>Участники Фестиваля-конкурса:  Рак Виктория, Эйрих Карина, Киселёва Софья,   Осина Ангелина, Карапетян Элена, Саркисян Эвелина</vt:lpstr>
      <vt:lpstr>Поздравляем с ПОБЕДОЙ!  Лауреаты 1 степени!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Конкурсы и Фестивали </dc:title>
  <dc:creator>User</dc:creator>
  <cp:lastModifiedBy>User</cp:lastModifiedBy>
  <cp:revision>6</cp:revision>
  <dcterms:created xsi:type="dcterms:W3CDTF">2019-06-05T01:53:00Z</dcterms:created>
  <dcterms:modified xsi:type="dcterms:W3CDTF">2019-06-05T11:50:08Z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1049-11.2.0.8641</vt:lpwstr>
  </property>
</Properties>
</file>