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9" r:id="rId5"/>
    <p:sldId id="260" r:id="rId6"/>
    <p:sldId id="270" r:id="rId7"/>
    <p:sldId id="262" r:id="rId8"/>
    <p:sldId id="259" r:id="rId9"/>
    <p:sldId id="263" r:id="rId10"/>
    <p:sldId id="273" r:id="rId11"/>
    <p:sldId id="264" r:id="rId12"/>
    <p:sldId id="271" r:id="rId13"/>
    <p:sldId id="265" r:id="rId14"/>
    <p:sldId id="272" r:id="rId15"/>
    <p:sldId id="268" r:id="rId16"/>
    <p:sldId id="266" r:id="rId17"/>
    <p:sldId id="267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156C"/>
    <a:srgbClr val="A52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true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true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true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true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true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789645C-55F4-4970-AE9A-81A094B4A96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D9CE499-3E42-4CD6-96CD-CDA11C9F36F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789645C-55F4-4970-AE9A-81A094B4A96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D9CE499-3E42-4CD6-96CD-CDA11C9F36F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789645C-55F4-4970-AE9A-81A094B4A96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D9CE499-3E42-4CD6-96CD-CDA11C9F36F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789645C-55F4-4970-AE9A-81A094B4A96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D9CE499-3E42-4CD6-96CD-CDA11C9F36F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true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true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true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789645C-55F4-4970-AE9A-81A094B4A96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D9CE499-3E42-4CD6-96CD-CDA11C9F36F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789645C-55F4-4970-AE9A-81A094B4A96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D9CE499-3E42-4CD6-96CD-CDA11C9F36F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true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789645C-55F4-4970-AE9A-81A094B4A96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D9CE499-3E42-4CD6-96CD-CDA11C9F36F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789645C-55F4-4970-AE9A-81A094B4A96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D9CE499-3E42-4CD6-96CD-CDA11C9F36F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true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true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789645C-55F4-4970-AE9A-81A094B4A96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D9CE499-3E42-4CD6-96CD-CDA11C9F36F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true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true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789645C-55F4-4970-AE9A-81A094B4A96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D9CE499-3E42-4CD6-96CD-CDA11C9F36F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true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true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789645C-55F4-4970-AE9A-81A094B4A96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D9CE499-3E42-4CD6-96CD-CDA11C9F36F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true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true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true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true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true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true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D789645C-55F4-4970-AE9A-81A094B4A967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true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BD9CE499-3E42-4CD6-96CD-CDA11C9F36FE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0" y="404664"/>
            <a:ext cx="9144000" cy="316835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i="1" dirty="0" smtClean="0"/>
            </a:br>
            <a:br>
              <a:rPr lang="ru-RU" sz="3600" i="1" dirty="0"/>
            </a:br>
            <a:br>
              <a:rPr lang="ru-RU" sz="3600" i="1" dirty="0" smtClean="0"/>
            </a:br>
            <a:r>
              <a:rPr lang="ru-RU" sz="3600" b="1" i="1" dirty="0" smtClean="0">
                <a:solidFill>
                  <a:srgbClr val="BB156C"/>
                </a:solidFill>
              </a:rPr>
              <a:t>Консультация для родителей:</a:t>
            </a:r>
            <a:br>
              <a:rPr lang="ru-RU" sz="3600" b="1" i="1" dirty="0" smtClean="0">
                <a:solidFill>
                  <a:srgbClr val="BB156C"/>
                </a:solidFill>
              </a:rPr>
            </a:br>
            <a:br>
              <a:rPr lang="ru-RU" sz="3600" b="1" i="1" dirty="0" smtClean="0"/>
            </a:br>
            <a:r>
              <a:rPr lang="ru-RU" sz="3600" b="1" i="1" dirty="0" smtClean="0">
                <a:solidFill>
                  <a:srgbClr val="002060"/>
                </a:solidFill>
              </a:rPr>
              <a:t>Возрастные особенности развития детей 6 – 7 лет в области художественно – эстетического развития (музыка)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432560" y="4365104"/>
            <a:ext cx="7406640" cy="230425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Работу выполнила 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Лихницкая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Людмила Григорьевна</a:t>
            </a:r>
            <a:endParaRPr lang="ru-RU" sz="2000" i="1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музыкальный руководитель</a:t>
            </a:r>
            <a:endParaRPr lang="ru-RU" sz="2000" i="1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первой квалификационной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категории</a:t>
            </a:r>
            <a:endParaRPr lang="ru-RU" sz="2800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МБДОУ ЦРР –Детский сад №28 «Огонёк»</a:t>
            </a:r>
            <a:endParaRPr lang="ru-RU" sz="2800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Бердск 2020</a:t>
            </a:r>
            <a:endParaRPr lang="ru-RU" sz="2000" i="1" dirty="0">
              <a:solidFill>
                <a:schemeClr val="accent3">
                  <a:lumMod val="50000"/>
                </a:schemeClr>
              </a:solidFill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Музыка детям - det-sad-58.ru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504" y="3573016"/>
            <a:ext cx="3168352" cy="27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502920" y="-1"/>
            <a:ext cx="5437232" cy="249289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Песенное творчество</a:t>
            </a:r>
            <a:br>
              <a:rPr lang="ru-RU" sz="3600" b="1" i="1" dirty="0">
                <a:solidFill>
                  <a:srgbClr val="7030A0"/>
                </a:solidFill>
              </a:rPr>
            </a:b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0" y="2599636"/>
            <a:ext cx="8820472" cy="4258363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самостоятельно, придумывать мелодии, используя в качестве образца русские народные песни; самостоятельно импровизировать мелодии на заданную тему по образцу и без него, используя для этого знакомые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 и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музыкальные пьесы и танцы. 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3074" name="Picture 2" descr="Фото Музыка И Дети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29266" y="32724"/>
            <a:ext cx="3494162" cy="25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20.03.20\_DSC0043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89106"/>
            <a:ext cx="9144000" cy="60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453671" y="692696"/>
            <a:ext cx="6690329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Музыкально-ритмические </a:t>
            </a:r>
            <a:r>
              <a:rPr lang="ru-RU" sz="4000" b="1" i="1" dirty="0"/>
              <a:t>движения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24796" y="1556792"/>
            <a:ext cx="9119203" cy="5301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Дальнейшее развитие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навыков танцевальных движений, умения выразительно и ритмично двигаться в соответствии с разнообразным характером музыки, передавая в танце эмоционально-образное содержание. Знакомить с национальными плясками (русские, белорусские, украинские и т.д.). Развивать танцевально-игровое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формировать навыки художественного исполнения различных образов при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инсценировки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песен, театральных постановок. </a:t>
            </a:r>
            <a:endParaRPr lang="ru-RU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796" y="0"/>
            <a:ext cx="2428875" cy="170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.03.20\_DSC0432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89106"/>
            <a:ext cx="9144000" cy="60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0" y="476672"/>
            <a:ext cx="903649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Музыкально-игровое и танцевальное творчество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0" y="1556792"/>
            <a:ext cx="9036496" cy="53012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Способствовать развитию творческой активности детей в доступных видах музыкальной исполнительской деятельности (игра в оркестре, пение, танцевальные движения и т. п.). Учить импровизировать под музыку соответствующего характера (лыжник, конькобежец, наездник, рыбак; лукавый котик и сердитый козлик и т. п.). Учить придумывать движения, отражающие содержание песни; выразительно действовать с воображаемыми предметами. Учить самостоятельно, искать способ передачи в движениях музыкальных образов. Формировать музыкальные способности; содействовать проявлению активности и самостоятельности. </a:t>
            </a:r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 flipV="true">
            <a:off x="467544" y="5517232"/>
            <a:ext cx="8676456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E:\20.03.20\_DSC0195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89106"/>
            <a:ext cx="9144000" cy="60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547664" y="476672"/>
            <a:ext cx="7488832" cy="1512168"/>
          </a:xfrm>
        </p:spPr>
        <p:txBody>
          <a:bodyPr>
            <a:noAutofit/>
          </a:bodyPr>
          <a:lstStyle/>
          <a:p>
            <a:pPr algn="ctr"/>
            <a:br>
              <a:rPr lang="ru-RU" sz="3600" b="1" i="1" dirty="0" smtClean="0">
                <a:solidFill>
                  <a:srgbClr val="002060"/>
                </a:solidFill>
              </a:rPr>
            </a:b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Игра </a:t>
            </a:r>
            <a:r>
              <a:rPr lang="ru-RU" sz="3600" b="1" i="1" dirty="0">
                <a:solidFill>
                  <a:srgbClr val="002060"/>
                </a:solidFill>
              </a:rPr>
              <a:t>на </a:t>
            </a:r>
            <a:r>
              <a:rPr lang="ru-RU" sz="3600" b="1" i="1" dirty="0" smtClean="0">
                <a:solidFill>
                  <a:srgbClr val="002060"/>
                </a:solidFill>
              </a:rPr>
              <a:t>детских музыкальных инструментах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0" y="2132856"/>
            <a:ext cx="8820472" cy="472514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Знакомить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музыкальными произведениями в исполнении различных инструментов и в оркестровой обработке. Учить играть на металлофоне, свирели, ударных и электронных музыкальных инструментах, русских народных музыкальных инструментах: трещотках, погремушках, треугольниках; исполнять музыкальные произведения в оркестре и в ансамбле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146" name="Picture 2" descr="Lenagold - Клипарт - Музыкальные инструменты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382" y="0"/>
            <a:ext cx="1919288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55776" y="5085184"/>
            <a:ext cx="6131024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Выпускники группы №8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683568" y="192416"/>
            <a:ext cx="7800266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Lenagold - Клипарт - Звезды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-31932" y="5373216"/>
            <a:ext cx="2895600" cy="14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ира-скрап - клипарт и рамки на прозрачном фоне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36" y="260648"/>
            <a:ext cx="8838844" cy="656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5076056" y="188640"/>
            <a:ext cx="4067944" cy="43924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Спасибо </a:t>
            </a:r>
            <a:br>
              <a:rPr lang="ru-RU" dirty="0" smtClean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 </a:t>
            </a:r>
            <a:br>
              <a:rPr lang="ru-RU" dirty="0" smtClean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0" name="Picture 4" descr="ᐈ Девушка за роялем вектор, векторные картинки девочка пианино ...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36712"/>
            <a:ext cx="5590861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0" y="2050"/>
            <a:ext cx="5874924" cy="191478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музыкальных способностей – одна из главных задач музыкального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Дошкольный возраст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  самый благоприятный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формирования и развития музыкальных способностей детей. Современное музыкальное воспитание детей дошкольного возраста подразумевает полноценное и всестороннее развитие творческой личности ребенка. От того, насколько будут развиваться у ребенка музыкальные способности, зависит дальнейшее полноценное его развитие. Уделяя внимание формированию музыкальной культуры в это время, родители закладывают фундамент для гармоничного развития личности ребенка в будущем. </a:t>
            </a:r>
            <a:endParaRPr lang="ru-RU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5484997" y="260648"/>
            <a:ext cx="3665783" cy="126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.03.20\Новая папка\_DSC0020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89106"/>
            <a:ext cx="9144000" cy="60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Бабочка PNG фото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8419" y="91520"/>
            <a:ext cx="1212768" cy="11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717032"/>
            <a:ext cx="1212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16631"/>
            <a:ext cx="12128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/>
              <a:t>Подготовительная к школе группа</a:t>
            </a:r>
            <a:endParaRPr lang="ru-RU" sz="3200" i="1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0" y="764704"/>
            <a:ext cx="8748464" cy="57606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6-7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 приобщать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музыкальной культуре,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художественный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вкус, продолжать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обогащать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музыкальные впечатления,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вызывать яркий эмоциональный отклик при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восприятии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музыки разного характера.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совершенствовать </a:t>
            </a:r>
            <a:r>
              <a:rPr lang="ru-RU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звуковысотный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ритмический, тембровый и динамический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слух, а также способствовать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дальнейшему формированию певческого голоса, развитию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навыков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под музыку.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этот период обучаем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игре на детских музыкальных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инструментах и знакомим 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элементарными музыкальными 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понятиями</a:t>
            </a: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5868144" y="5726029"/>
            <a:ext cx="3275856" cy="113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.03.20\Новая папка\_DSC0989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89106"/>
            <a:ext cx="9144000" cy="60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67544" y="548680"/>
            <a:ext cx="5400600" cy="1008112"/>
          </a:xfrm>
        </p:spPr>
        <p:txBody>
          <a:bodyPr>
            <a:noAutofit/>
          </a:bodyPr>
          <a:lstStyle/>
          <a:p>
            <a:pPr algn="ctr"/>
            <a:r>
              <a:rPr lang="ru-RU" i="1" dirty="0"/>
              <a:t>Слушание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Продолжать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навыки восприятия звуков по высоте в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пределах терции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квинты; обогащать впечатления детей и формировать музыкальный вкус, развивать музыкальную память. Способствовать развитию мышления, фантазии, памяти, слуха. Знакомить с элементарными музыкальными понятиями (темп, ритм); жанрами (опера, концерт, симфонический концерт), творчеством композиторов и музыкантов. Познакомить детей с мелодией Государственного гимна Российской Федерации. 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5511955" y="13708"/>
            <a:ext cx="3632045" cy="125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3203848" y="4985590"/>
            <a:ext cx="2088232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E:\20.03.20\_DSC0005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89106"/>
            <a:ext cx="9144000" cy="60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55576" y="271280"/>
            <a:ext cx="8183880" cy="1484784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Пение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Совершенствовать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певческий голос и вокально-слуховую координацию. Закреплять практические навыки выразительного исполнения песен в пределах от до первой октавы до ре второй октавы; учить брать дыхание и удерживать его до конца фразы; обращать внимание на артикуляцию (дикцию). Закреплять умение петь самостоятельно, индивидуально и коллективно, с музыкальным сопровождением и без него. </a:t>
            </a:r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Серебряный родничок. Музыкальный руководитель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0" y="10732"/>
            <a:ext cx="20764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20.03.20\_DSC0448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89106"/>
            <a:ext cx="9144000" cy="60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true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false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4073</Words>
  <Application>WPS Presentation</Application>
  <PresentationFormat>Экран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SimSun</vt:lpstr>
      <vt:lpstr>Wingdings</vt:lpstr>
      <vt:lpstr>Wingdings 2</vt:lpstr>
      <vt:lpstr>Verdana</vt:lpstr>
      <vt:lpstr>Times New Roman</vt:lpstr>
      <vt:lpstr>Calibri</vt:lpstr>
      <vt:lpstr>微软雅黑</vt:lpstr>
      <vt:lpstr>Arial Unicode MS</vt:lpstr>
      <vt:lpstr>Аспект</vt:lpstr>
      <vt:lpstr>   Консультация для родителей:  Возрастные особенности развития детей 6 – 7 лет в области художественно – эстетического развития (музыка)</vt:lpstr>
      <vt:lpstr>Развитие музыкальных способностей – одна из главных задач музыкального воспитания </vt:lpstr>
      <vt:lpstr>PowerPoint 演示文稿</vt:lpstr>
      <vt:lpstr>Подготовительная к школе группа</vt:lpstr>
      <vt:lpstr>PowerPoint 演示文稿</vt:lpstr>
      <vt:lpstr>Слушание </vt:lpstr>
      <vt:lpstr>PowerPoint 演示文稿</vt:lpstr>
      <vt:lpstr>Пение </vt:lpstr>
      <vt:lpstr>PowerPoint 演示文稿</vt:lpstr>
      <vt:lpstr>Песенное творчество </vt:lpstr>
      <vt:lpstr>PowerPoint 演示文稿</vt:lpstr>
      <vt:lpstr>Музыкально-ритмические движения </vt:lpstr>
      <vt:lpstr>PowerPoint 演示文稿</vt:lpstr>
      <vt:lpstr>Музыкально-игровое и танцевальное творчество </vt:lpstr>
      <vt:lpstr>PowerPoint 演示文稿</vt:lpstr>
      <vt:lpstr>  Игра на детских музыкальных инструментах</vt:lpstr>
      <vt:lpstr>Выпускники группы №8</vt:lpstr>
      <vt:lpstr>Спасибо   за  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родителей:  Возрастные особенности развития детей 6 – 7 лет в области художественно – эстетического развития (музыка)</dc:title>
  <dc:creator>User</dc:creator>
  <cp:lastModifiedBy>vadim</cp:lastModifiedBy>
  <cp:revision>28</cp:revision>
  <dcterms:created xsi:type="dcterms:W3CDTF">2020-08-31T04:42:21Z</dcterms:created>
  <dcterms:modified xsi:type="dcterms:W3CDTF">2020-08-31T04:42:21Z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