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handoutMaster" Target="handoutMasters/handoutMaster1.xml"/><Relationship Id="rId20" Type="http://schemas.openxmlformats.org/officeDocument/2006/relationships/notesMaster" Target="notesMasters/notesMaster1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true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true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064A-D61B-4B21-B757-51A9B82445B8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true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true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05E07-67EA-4042-A3F6-853A8AD8D20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true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true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true" noRot="true" noChangeAspect="true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true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true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true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-1" fmla="*/ 0 w 9144000"/>
                <a:gd name="connsiteY0-2" fmla="*/ 1270659 h 1330035"/>
                <a:gd name="connsiteX1-3" fmla="*/ 1674420 w 9144000"/>
                <a:gd name="connsiteY1-4" fmla="*/ 1318160 h 1330035"/>
                <a:gd name="connsiteX2-5" fmla="*/ 4120737 w 9144000"/>
                <a:gd name="connsiteY2-6" fmla="*/ 1199407 h 1330035"/>
                <a:gd name="connsiteX3-7" fmla="*/ 7172696 w 9144000"/>
                <a:gd name="connsiteY3-8" fmla="*/ 760020 h 1330035"/>
                <a:gd name="connsiteX4-9" fmla="*/ 9144000 w 9144000"/>
                <a:gd name="connsiteY4-10" fmla="*/ 0 h 1330035"/>
                <a:gd name="connsiteX0-11" fmla="*/ 0 w 9144000"/>
                <a:gd name="connsiteY0-12" fmla="*/ 1270659 h 1330035"/>
                <a:gd name="connsiteX1-13" fmla="*/ 1674420 w 9144000"/>
                <a:gd name="connsiteY1-14" fmla="*/ 1318160 h 1330035"/>
                <a:gd name="connsiteX2-15" fmla="*/ 4120737 w 9144000"/>
                <a:gd name="connsiteY2-16" fmla="*/ 1199407 h 1330035"/>
                <a:gd name="connsiteX3-17" fmla="*/ 7172696 w 9144000"/>
                <a:gd name="connsiteY3-18" fmla="*/ 760020 h 1330035"/>
                <a:gd name="connsiteX4-19" fmla="*/ 9144000 w 9144000"/>
                <a:gd name="connsiteY4-20" fmla="*/ 0 h 1330035"/>
                <a:gd name="connsiteX0-21" fmla="*/ 0 w 9144000"/>
                <a:gd name="connsiteY0-22" fmla="*/ 1270659 h 1330035"/>
                <a:gd name="connsiteX1-23" fmla="*/ 1674420 w 9144000"/>
                <a:gd name="connsiteY1-24" fmla="*/ 1318160 h 1330035"/>
                <a:gd name="connsiteX2-25" fmla="*/ 4120737 w 9144000"/>
                <a:gd name="connsiteY2-26" fmla="*/ 1199407 h 1330035"/>
                <a:gd name="connsiteX3-27" fmla="*/ 7172696 w 9144000"/>
                <a:gd name="connsiteY3-28" fmla="*/ 760020 h 1330035"/>
                <a:gd name="connsiteX4-29" fmla="*/ 9144000 w 9144000"/>
                <a:gd name="connsiteY4-30" fmla="*/ 0 h 1330035"/>
                <a:gd name="connsiteX0-31" fmla="*/ 0 w 9144000"/>
                <a:gd name="connsiteY0-32" fmla="*/ 1116279 h 1175655"/>
                <a:gd name="connsiteX1-33" fmla="*/ 1674420 w 9144000"/>
                <a:gd name="connsiteY1-34" fmla="*/ 1163780 h 1175655"/>
                <a:gd name="connsiteX2-35" fmla="*/ 4120737 w 9144000"/>
                <a:gd name="connsiteY2-36" fmla="*/ 1045027 h 1175655"/>
                <a:gd name="connsiteX3-37" fmla="*/ 7172696 w 9144000"/>
                <a:gd name="connsiteY3-38" fmla="*/ 605640 h 1175655"/>
                <a:gd name="connsiteX4-39" fmla="*/ 9144000 w 9144000"/>
                <a:gd name="connsiteY4-40" fmla="*/ 0 h 117565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-1" fmla="*/ 0 w 1261499"/>
                <a:gd name="connsiteY0-2" fmla="*/ 105098 h 1388236"/>
                <a:gd name="connsiteX1-3" fmla="*/ 56357 w 1261499"/>
                <a:gd name="connsiteY1-4" fmla="*/ 0 h 1388236"/>
                <a:gd name="connsiteX2-5" fmla="*/ 865241 w 1261499"/>
                <a:gd name="connsiteY2-6" fmla="*/ 0 h 1388236"/>
                <a:gd name="connsiteX3-7" fmla="*/ 1261499 w 1261499"/>
                <a:gd name="connsiteY3-8" fmla="*/ 694118 h 1388236"/>
                <a:gd name="connsiteX4-9" fmla="*/ 865241 w 1261499"/>
                <a:gd name="connsiteY4-10" fmla="*/ 1388236 h 1388236"/>
                <a:gd name="connsiteX5-11" fmla="*/ 56357 w 1261499"/>
                <a:gd name="connsiteY5-12" fmla="*/ 1388236 h 1388236"/>
                <a:gd name="connsiteX6-13" fmla="*/ 0 w 1261499"/>
                <a:gd name="connsiteY6-14" fmla="*/ 105098 h 1388236"/>
                <a:gd name="connsiteX0-15" fmla="*/ 0 w 1261499"/>
                <a:gd name="connsiteY0-16" fmla="*/ 105098 h 1388236"/>
                <a:gd name="connsiteX1-17" fmla="*/ 56357 w 1261499"/>
                <a:gd name="connsiteY1-18" fmla="*/ 0 h 1388236"/>
                <a:gd name="connsiteX2-19" fmla="*/ 865241 w 1261499"/>
                <a:gd name="connsiteY2-20" fmla="*/ 0 h 1388236"/>
                <a:gd name="connsiteX3-21" fmla="*/ 1261499 w 1261499"/>
                <a:gd name="connsiteY3-22" fmla="*/ 694118 h 1388236"/>
                <a:gd name="connsiteX4-23" fmla="*/ 865241 w 1261499"/>
                <a:gd name="connsiteY4-24" fmla="*/ 1388236 h 1388236"/>
                <a:gd name="connsiteX5-25" fmla="*/ 744578 w 1261499"/>
                <a:gd name="connsiteY5-26" fmla="*/ 1387893 h 1388236"/>
                <a:gd name="connsiteX6-27" fmla="*/ 0 w 1261499"/>
                <a:gd name="connsiteY6-28" fmla="*/ 105098 h 13882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-1" fmla="*/ 0 w 1601400"/>
                <a:gd name="connsiteY0-2" fmla="*/ 694118 h 1388236"/>
                <a:gd name="connsiteX1-3" fmla="*/ 396258 w 1601400"/>
                <a:gd name="connsiteY1-4" fmla="*/ 0 h 1388236"/>
                <a:gd name="connsiteX2-5" fmla="*/ 474029 w 1601400"/>
                <a:gd name="connsiteY2-6" fmla="*/ 4016 h 1388236"/>
                <a:gd name="connsiteX3-7" fmla="*/ 1601400 w 1601400"/>
                <a:gd name="connsiteY3-8" fmla="*/ 694118 h 1388236"/>
                <a:gd name="connsiteX4-9" fmla="*/ 1205142 w 1601400"/>
                <a:gd name="connsiteY4-10" fmla="*/ 1388236 h 1388236"/>
                <a:gd name="connsiteX5-11" fmla="*/ 396258 w 1601400"/>
                <a:gd name="connsiteY5-12" fmla="*/ 1388236 h 1388236"/>
                <a:gd name="connsiteX6-13" fmla="*/ 0 w 1601400"/>
                <a:gd name="connsiteY6-14" fmla="*/ 694118 h 1388236"/>
                <a:gd name="connsiteX0-15" fmla="*/ 0 w 1243407"/>
                <a:gd name="connsiteY0-16" fmla="*/ 694118 h 1388236"/>
                <a:gd name="connsiteX1-17" fmla="*/ 396258 w 1243407"/>
                <a:gd name="connsiteY1-18" fmla="*/ 0 h 1388236"/>
                <a:gd name="connsiteX2-19" fmla="*/ 474029 w 1243407"/>
                <a:gd name="connsiteY2-20" fmla="*/ 4016 h 1388236"/>
                <a:gd name="connsiteX3-21" fmla="*/ 1243407 w 1243407"/>
                <a:gd name="connsiteY3-22" fmla="*/ 1325983 h 1388236"/>
                <a:gd name="connsiteX4-23" fmla="*/ 1205142 w 1243407"/>
                <a:gd name="connsiteY4-24" fmla="*/ 1388236 h 1388236"/>
                <a:gd name="connsiteX5-25" fmla="*/ 396258 w 1243407"/>
                <a:gd name="connsiteY5-26" fmla="*/ 1388236 h 1388236"/>
                <a:gd name="connsiteX6-27" fmla="*/ 0 w 1243407"/>
                <a:gd name="connsiteY6-28" fmla="*/ 694118 h 13882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-1" fmla="*/ 0 w 1601400"/>
                <a:gd name="connsiteY0-2" fmla="*/ 694704 h 1388822"/>
                <a:gd name="connsiteX1-3" fmla="*/ 396258 w 1601400"/>
                <a:gd name="connsiteY1-4" fmla="*/ 586 h 1388822"/>
                <a:gd name="connsiteX2-5" fmla="*/ 482002 w 1601400"/>
                <a:gd name="connsiteY2-6" fmla="*/ 0 h 1388822"/>
                <a:gd name="connsiteX3-7" fmla="*/ 1601400 w 1601400"/>
                <a:gd name="connsiteY3-8" fmla="*/ 694704 h 1388822"/>
                <a:gd name="connsiteX4-9" fmla="*/ 1205142 w 1601400"/>
                <a:gd name="connsiteY4-10" fmla="*/ 1388822 h 1388822"/>
                <a:gd name="connsiteX5-11" fmla="*/ 396258 w 1601400"/>
                <a:gd name="connsiteY5-12" fmla="*/ 1388822 h 1388822"/>
                <a:gd name="connsiteX6-13" fmla="*/ 0 w 1601400"/>
                <a:gd name="connsiteY6-14" fmla="*/ 694704 h 1388822"/>
                <a:gd name="connsiteX0-15" fmla="*/ 0 w 1241871"/>
                <a:gd name="connsiteY0-16" fmla="*/ 694704 h 1388822"/>
                <a:gd name="connsiteX1-17" fmla="*/ 396258 w 1241871"/>
                <a:gd name="connsiteY1-18" fmla="*/ 586 h 1388822"/>
                <a:gd name="connsiteX2-19" fmla="*/ 482002 w 1241871"/>
                <a:gd name="connsiteY2-20" fmla="*/ 0 h 1388822"/>
                <a:gd name="connsiteX3-21" fmla="*/ 1241871 w 1241871"/>
                <a:gd name="connsiteY3-22" fmla="*/ 1323912 h 1388822"/>
                <a:gd name="connsiteX4-23" fmla="*/ 1205142 w 1241871"/>
                <a:gd name="connsiteY4-24" fmla="*/ 1388822 h 1388822"/>
                <a:gd name="connsiteX5-25" fmla="*/ 396258 w 1241871"/>
                <a:gd name="connsiteY5-26" fmla="*/ 1388822 h 1388822"/>
                <a:gd name="connsiteX6-27" fmla="*/ 0 w 1241871"/>
                <a:gd name="connsiteY6-28" fmla="*/ 694704 h 138882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true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true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C599B404-9A09-40D8-90BF-E8C03F4486B2}" type="datetimeFigureOut">
              <a:rPr lang="ru-RU" smtClean="0"/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613F2FF-D5EC-4517-82F8-8B139B7745CC}" type="slidenum">
              <a:rPr lang="ru-RU" smtClean="0">
                <a:solidFill>
                  <a:srgbClr val="94C600"/>
                </a:solidFill>
              </a:rPr>
            </a:fld>
            <a:endParaRPr lang="ru-RU">
              <a:solidFill>
                <a:srgbClr val="94C600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true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C599B404-9A09-40D8-90BF-E8C03F4486B2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613F2FF-D5EC-4517-82F8-8B139B7745C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true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true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C599B404-9A09-40D8-90BF-E8C03F4486B2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613F2FF-D5EC-4517-82F8-8B139B7745C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C599B404-9A09-40D8-90BF-E8C03F4486B2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613F2FF-D5EC-4517-82F8-8B139B7745C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true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C599B404-9A09-40D8-90BF-E8C03F4486B2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613F2FF-D5EC-4517-82F8-8B139B7745C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C599B404-9A09-40D8-90BF-E8C03F4486B2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613F2FF-D5EC-4517-82F8-8B139B7745CC}" type="slidenum">
              <a:rPr lang="ru-RU" smtClean="0"/>
            </a:fld>
            <a:endParaRPr lang="ru-RU"/>
          </a:p>
        </p:txBody>
      </p:sp>
      <p:sp>
        <p:nvSpPr>
          <p:cNvPr id="9" name="Content Placeholder 8"/>
          <p:cNvSpPr>
            <a:spLocks noGrp="true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true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true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Content Placeholder 3"/>
          <p:cNvSpPr>
            <a:spLocks noGrp="true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true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Content Placeholder 5"/>
          <p:cNvSpPr>
            <a:spLocks noGrp="true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C599B404-9A09-40D8-90BF-E8C03F4486B2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4C600"/>
              </a:solidFill>
            </a:endParaRPr>
          </a:p>
        </p:txBody>
      </p:sp>
      <p:sp>
        <p:nvSpPr>
          <p:cNvPr id="9" name="Slide Number Placeholder 8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613F2FF-D5EC-4517-82F8-8B139B7745C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C599B404-9A09-40D8-90BF-E8C03F4486B2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4C600"/>
              </a:solidFill>
            </a:endParaRPr>
          </a:p>
        </p:txBody>
      </p:sp>
      <p:sp>
        <p:nvSpPr>
          <p:cNvPr id="5" name="Slide Number Placeholder 4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613F2FF-D5EC-4517-82F8-8B139B7745C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C599B404-9A09-40D8-90BF-E8C03F4486B2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4C600"/>
              </a:solidFill>
            </a:endParaRPr>
          </a:p>
        </p:txBody>
      </p:sp>
      <p:sp>
        <p:nvSpPr>
          <p:cNvPr id="4" name="Slide Number Placeholder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613F2FF-D5EC-4517-82F8-8B139B7745C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-1" fmla="*/ 0 w 9144000"/>
                <a:gd name="connsiteY0-2" fmla="*/ 1270659 h 1330035"/>
                <a:gd name="connsiteX1-3" fmla="*/ 1674420 w 9144000"/>
                <a:gd name="connsiteY1-4" fmla="*/ 1318160 h 1330035"/>
                <a:gd name="connsiteX2-5" fmla="*/ 4120737 w 9144000"/>
                <a:gd name="connsiteY2-6" fmla="*/ 1199407 h 1330035"/>
                <a:gd name="connsiteX3-7" fmla="*/ 7172696 w 9144000"/>
                <a:gd name="connsiteY3-8" fmla="*/ 760020 h 1330035"/>
                <a:gd name="connsiteX4-9" fmla="*/ 9144000 w 9144000"/>
                <a:gd name="connsiteY4-10" fmla="*/ 0 h 1330035"/>
                <a:gd name="connsiteX0-11" fmla="*/ 0 w 9144000"/>
                <a:gd name="connsiteY0-12" fmla="*/ 1270659 h 1330035"/>
                <a:gd name="connsiteX1-13" fmla="*/ 1674420 w 9144000"/>
                <a:gd name="connsiteY1-14" fmla="*/ 1318160 h 1330035"/>
                <a:gd name="connsiteX2-15" fmla="*/ 4120737 w 9144000"/>
                <a:gd name="connsiteY2-16" fmla="*/ 1199407 h 1330035"/>
                <a:gd name="connsiteX3-17" fmla="*/ 7172696 w 9144000"/>
                <a:gd name="connsiteY3-18" fmla="*/ 760020 h 1330035"/>
                <a:gd name="connsiteX4-19" fmla="*/ 9144000 w 9144000"/>
                <a:gd name="connsiteY4-20" fmla="*/ 0 h 1330035"/>
                <a:gd name="connsiteX0-21" fmla="*/ 0 w 9144000"/>
                <a:gd name="connsiteY0-22" fmla="*/ 1270659 h 1330035"/>
                <a:gd name="connsiteX1-23" fmla="*/ 1674420 w 9144000"/>
                <a:gd name="connsiteY1-24" fmla="*/ 1318160 h 1330035"/>
                <a:gd name="connsiteX2-25" fmla="*/ 4120737 w 9144000"/>
                <a:gd name="connsiteY2-26" fmla="*/ 1199407 h 1330035"/>
                <a:gd name="connsiteX3-27" fmla="*/ 7172696 w 9144000"/>
                <a:gd name="connsiteY3-28" fmla="*/ 760020 h 1330035"/>
                <a:gd name="connsiteX4-29" fmla="*/ 9144000 w 9144000"/>
                <a:gd name="connsiteY4-30" fmla="*/ 0 h 1330035"/>
                <a:gd name="connsiteX0-31" fmla="*/ 0 w 9144000"/>
                <a:gd name="connsiteY0-32" fmla="*/ 1116279 h 1175655"/>
                <a:gd name="connsiteX1-33" fmla="*/ 1674420 w 9144000"/>
                <a:gd name="connsiteY1-34" fmla="*/ 1163780 h 1175655"/>
                <a:gd name="connsiteX2-35" fmla="*/ 4120737 w 9144000"/>
                <a:gd name="connsiteY2-36" fmla="*/ 1045027 h 1175655"/>
                <a:gd name="connsiteX3-37" fmla="*/ 7172696 w 9144000"/>
                <a:gd name="connsiteY3-38" fmla="*/ 605640 h 1175655"/>
                <a:gd name="connsiteX4-39" fmla="*/ 9144000 w 9144000"/>
                <a:gd name="connsiteY4-40" fmla="*/ 0 h 117565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-1" fmla="*/ 0 w 1261499"/>
                <a:gd name="connsiteY0-2" fmla="*/ 105098 h 1388236"/>
                <a:gd name="connsiteX1-3" fmla="*/ 56357 w 1261499"/>
                <a:gd name="connsiteY1-4" fmla="*/ 0 h 1388236"/>
                <a:gd name="connsiteX2-5" fmla="*/ 865241 w 1261499"/>
                <a:gd name="connsiteY2-6" fmla="*/ 0 h 1388236"/>
                <a:gd name="connsiteX3-7" fmla="*/ 1261499 w 1261499"/>
                <a:gd name="connsiteY3-8" fmla="*/ 694118 h 1388236"/>
                <a:gd name="connsiteX4-9" fmla="*/ 865241 w 1261499"/>
                <a:gd name="connsiteY4-10" fmla="*/ 1388236 h 1388236"/>
                <a:gd name="connsiteX5-11" fmla="*/ 56357 w 1261499"/>
                <a:gd name="connsiteY5-12" fmla="*/ 1388236 h 1388236"/>
                <a:gd name="connsiteX6-13" fmla="*/ 0 w 1261499"/>
                <a:gd name="connsiteY6-14" fmla="*/ 105098 h 1388236"/>
                <a:gd name="connsiteX0-15" fmla="*/ 0 w 1261499"/>
                <a:gd name="connsiteY0-16" fmla="*/ 105098 h 1388236"/>
                <a:gd name="connsiteX1-17" fmla="*/ 56357 w 1261499"/>
                <a:gd name="connsiteY1-18" fmla="*/ 0 h 1388236"/>
                <a:gd name="connsiteX2-19" fmla="*/ 865241 w 1261499"/>
                <a:gd name="connsiteY2-20" fmla="*/ 0 h 1388236"/>
                <a:gd name="connsiteX3-21" fmla="*/ 1261499 w 1261499"/>
                <a:gd name="connsiteY3-22" fmla="*/ 694118 h 1388236"/>
                <a:gd name="connsiteX4-23" fmla="*/ 865241 w 1261499"/>
                <a:gd name="connsiteY4-24" fmla="*/ 1388236 h 1388236"/>
                <a:gd name="connsiteX5-25" fmla="*/ 744578 w 1261499"/>
                <a:gd name="connsiteY5-26" fmla="*/ 1387893 h 1388236"/>
                <a:gd name="connsiteX6-27" fmla="*/ 0 w 1261499"/>
                <a:gd name="connsiteY6-28" fmla="*/ 105098 h 13882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-1" fmla="*/ 0 w 1601400"/>
                <a:gd name="connsiteY0-2" fmla="*/ 694118 h 1388236"/>
                <a:gd name="connsiteX1-3" fmla="*/ 396258 w 1601400"/>
                <a:gd name="connsiteY1-4" fmla="*/ 0 h 1388236"/>
                <a:gd name="connsiteX2-5" fmla="*/ 474029 w 1601400"/>
                <a:gd name="connsiteY2-6" fmla="*/ 4016 h 1388236"/>
                <a:gd name="connsiteX3-7" fmla="*/ 1601400 w 1601400"/>
                <a:gd name="connsiteY3-8" fmla="*/ 694118 h 1388236"/>
                <a:gd name="connsiteX4-9" fmla="*/ 1205142 w 1601400"/>
                <a:gd name="connsiteY4-10" fmla="*/ 1388236 h 1388236"/>
                <a:gd name="connsiteX5-11" fmla="*/ 396258 w 1601400"/>
                <a:gd name="connsiteY5-12" fmla="*/ 1388236 h 1388236"/>
                <a:gd name="connsiteX6-13" fmla="*/ 0 w 1601400"/>
                <a:gd name="connsiteY6-14" fmla="*/ 694118 h 1388236"/>
                <a:gd name="connsiteX0-15" fmla="*/ 0 w 1243407"/>
                <a:gd name="connsiteY0-16" fmla="*/ 694118 h 1388236"/>
                <a:gd name="connsiteX1-17" fmla="*/ 396258 w 1243407"/>
                <a:gd name="connsiteY1-18" fmla="*/ 0 h 1388236"/>
                <a:gd name="connsiteX2-19" fmla="*/ 474029 w 1243407"/>
                <a:gd name="connsiteY2-20" fmla="*/ 4016 h 1388236"/>
                <a:gd name="connsiteX3-21" fmla="*/ 1243407 w 1243407"/>
                <a:gd name="connsiteY3-22" fmla="*/ 1325983 h 1388236"/>
                <a:gd name="connsiteX4-23" fmla="*/ 1205142 w 1243407"/>
                <a:gd name="connsiteY4-24" fmla="*/ 1388236 h 1388236"/>
                <a:gd name="connsiteX5-25" fmla="*/ 396258 w 1243407"/>
                <a:gd name="connsiteY5-26" fmla="*/ 1388236 h 1388236"/>
                <a:gd name="connsiteX6-27" fmla="*/ 0 w 1243407"/>
                <a:gd name="connsiteY6-28" fmla="*/ 694118 h 13882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-1" fmla="*/ 0 w 1601400"/>
                <a:gd name="connsiteY0-2" fmla="*/ 694704 h 1388822"/>
                <a:gd name="connsiteX1-3" fmla="*/ 396258 w 1601400"/>
                <a:gd name="connsiteY1-4" fmla="*/ 586 h 1388822"/>
                <a:gd name="connsiteX2-5" fmla="*/ 482002 w 1601400"/>
                <a:gd name="connsiteY2-6" fmla="*/ 0 h 1388822"/>
                <a:gd name="connsiteX3-7" fmla="*/ 1601400 w 1601400"/>
                <a:gd name="connsiteY3-8" fmla="*/ 694704 h 1388822"/>
                <a:gd name="connsiteX4-9" fmla="*/ 1205142 w 1601400"/>
                <a:gd name="connsiteY4-10" fmla="*/ 1388822 h 1388822"/>
                <a:gd name="connsiteX5-11" fmla="*/ 396258 w 1601400"/>
                <a:gd name="connsiteY5-12" fmla="*/ 1388822 h 1388822"/>
                <a:gd name="connsiteX6-13" fmla="*/ 0 w 1601400"/>
                <a:gd name="connsiteY6-14" fmla="*/ 694704 h 1388822"/>
                <a:gd name="connsiteX0-15" fmla="*/ 0 w 1241871"/>
                <a:gd name="connsiteY0-16" fmla="*/ 694704 h 1388822"/>
                <a:gd name="connsiteX1-17" fmla="*/ 396258 w 1241871"/>
                <a:gd name="connsiteY1-18" fmla="*/ 586 h 1388822"/>
                <a:gd name="connsiteX2-19" fmla="*/ 482002 w 1241871"/>
                <a:gd name="connsiteY2-20" fmla="*/ 0 h 1388822"/>
                <a:gd name="connsiteX3-21" fmla="*/ 1241871 w 1241871"/>
                <a:gd name="connsiteY3-22" fmla="*/ 1323912 h 1388822"/>
                <a:gd name="connsiteX4-23" fmla="*/ 1205142 w 1241871"/>
                <a:gd name="connsiteY4-24" fmla="*/ 1388822 h 1388822"/>
                <a:gd name="connsiteX5-25" fmla="*/ 396258 w 1241871"/>
                <a:gd name="connsiteY5-26" fmla="*/ 1388822 h 1388822"/>
                <a:gd name="connsiteX6-27" fmla="*/ 0 w 1241871"/>
                <a:gd name="connsiteY6-28" fmla="*/ 694704 h 138882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C599B404-9A09-40D8-90BF-E8C03F4486B2}" type="datetimeFigureOut">
              <a:rPr lang="ru-RU" smtClean="0"/>
            </a:fld>
            <a:endParaRPr lang="ru-RU"/>
          </a:p>
        </p:txBody>
      </p:sp>
      <p:sp>
        <p:nvSpPr>
          <p:cNvPr id="7" name="Slide Number Placeholder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613F2FF-D5EC-4517-82F8-8B139B7745CC}" type="slidenum">
              <a:rPr lang="ru-RU" smtClean="0"/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true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true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>
              <a:solidFill>
                <a:srgbClr val="94C600"/>
              </a:solidFill>
            </a:endParaRPr>
          </a:p>
        </p:txBody>
      </p:sp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true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-1" fmla="*/ 0 w 9144000"/>
                <a:gd name="connsiteY0-2" fmla="*/ 1270659 h 1330035"/>
                <a:gd name="connsiteX1-3" fmla="*/ 1674420 w 9144000"/>
                <a:gd name="connsiteY1-4" fmla="*/ 1318160 h 1330035"/>
                <a:gd name="connsiteX2-5" fmla="*/ 4120737 w 9144000"/>
                <a:gd name="connsiteY2-6" fmla="*/ 1199407 h 1330035"/>
                <a:gd name="connsiteX3-7" fmla="*/ 7172696 w 9144000"/>
                <a:gd name="connsiteY3-8" fmla="*/ 760020 h 1330035"/>
                <a:gd name="connsiteX4-9" fmla="*/ 9144000 w 9144000"/>
                <a:gd name="connsiteY4-10" fmla="*/ 0 h 1330035"/>
                <a:gd name="connsiteX0-11" fmla="*/ 0 w 9144000"/>
                <a:gd name="connsiteY0-12" fmla="*/ 1270659 h 1330035"/>
                <a:gd name="connsiteX1-13" fmla="*/ 1674420 w 9144000"/>
                <a:gd name="connsiteY1-14" fmla="*/ 1318160 h 1330035"/>
                <a:gd name="connsiteX2-15" fmla="*/ 4120737 w 9144000"/>
                <a:gd name="connsiteY2-16" fmla="*/ 1199407 h 1330035"/>
                <a:gd name="connsiteX3-17" fmla="*/ 7172696 w 9144000"/>
                <a:gd name="connsiteY3-18" fmla="*/ 760020 h 1330035"/>
                <a:gd name="connsiteX4-19" fmla="*/ 9144000 w 9144000"/>
                <a:gd name="connsiteY4-20" fmla="*/ 0 h 1330035"/>
                <a:gd name="connsiteX0-21" fmla="*/ 0 w 9144000"/>
                <a:gd name="connsiteY0-22" fmla="*/ 1270659 h 1330035"/>
                <a:gd name="connsiteX1-23" fmla="*/ 1674420 w 9144000"/>
                <a:gd name="connsiteY1-24" fmla="*/ 1318160 h 1330035"/>
                <a:gd name="connsiteX2-25" fmla="*/ 4120737 w 9144000"/>
                <a:gd name="connsiteY2-26" fmla="*/ 1199407 h 1330035"/>
                <a:gd name="connsiteX3-27" fmla="*/ 7172696 w 9144000"/>
                <a:gd name="connsiteY3-28" fmla="*/ 760020 h 1330035"/>
                <a:gd name="connsiteX4-29" fmla="*/ 9144000 w 9144000"/>
                <a:gd name="connsiteY4-30" fmla="*/ 0 h 1330035"/>
                <a:gd name="connsiteX0-31" fmla="*/ 0 w 9144000"/>
                <a:gd name="connsiteY0-32" fmla="*/ 1116279 h 1175655"/>
                <a:gd name="connsiteX1-33" fmla="*/ 1674420 w 9144000"/>
                <a:gd name="connsiteY1-34" fmla="*/ 1163780 h 1175655"/>
                <a:gd name="connsiteX2-35" fmla="*/ 4120737 w 9144000"/>
                <a:gd name="connsiteY2-36" fmla="*/ 1045027 h 1175655"/>
                <a:gd name="connsiteX3-37" fmla="*/ 7172696 w 9144000"/>
                <a:gd name="connsiteY3-38" fmla="*/ 605640 h 1175655"/>
                <a:gd name="connsiteX4-39" fmla="*/ 9144000 w 9144000"/>
                <a:gd name="connsiteY4-40" fmla="*/ 0 h 117565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-1" fmla="*/ 0 w 1261499"/>
                <a:gd name="connsiteY0-2" fmla="*/ 105098 h 1388236"/>
                <a:gd name="connsiteX1-3" fmla="*/ 56357 w 1261499"/>
                <a:gd name="connsiteY1-4" fmla="*/ 0 h 1388236"/>
                <a:gd name="connsiteX2-5" fmla="*/ 865241 w 1261499"/>
                <a:gd name="connsiteY2-6" fmla="*/ 0 h 1388236"/>
                <a:gd name="connsiteX3-7" fmla="*/ 1261499 w 1261499"/>
                <a:gd name="connsiteY3-8" fmla="*/ 694118 h 1388236"/>
                <a:gd name="connsiteX4-9" fmla="*/ 865241 w 1261499"/>
                <a:gd name="connsiteY4-10" fmla="*/ 1388236 h 1388236"/>
                <a:gd name="connsiteX5-11" fmla="*/ 56357 w 1261499"/>
                <a:gd name="connsiteY5-12" fmla="*/ 1388236 h 1388236"/>
                <a:gd name="connsiteX6-13" fmla="*/ 0 w 1261499"/>
                <a:gd name="connsiteY6-14" fmla="*/ 105098 h 1388236"/>
                <a:gd name="connsiteX0-15" fmla="*/ 0 w 1261499"/>
                <a:gd name="connsiteY0-16" fmla="*/ 105098 h 1388236"/>
                <a:gd name="connsiteX1-17" fmla="*/ 56357 w 1261499"/>
                <a:gd name="connsiteY1-18" fmla="*/ 0 h 1388236"/>
                <a:gd name="connsiteX2-19" fmla="*/ 865241 w 1261499"/>
                <a:gd name="connsiteY2-20" fmla="*/ 0 h 1388236"/>
                <a:gd name="connsiteX3-21" fmla="*/ 1261499 w 1261499"/>
                <a:gd name="connsiteY3-22" fmla="*/ 694118 h 1388236"/>
                <a:gd name="connsiteX4-23" fmla="*/ 865241 w 1261499"/>
                <a:gd name="connsiteY4-24" fmla="*/ 1388236 h 1388236"/>
                <a:gd name="connsiteX5-25" fmla="*/ 744578 w 1261499"/>
                <a:gd name="connsiteY5-26" fmla="*/ 1387893 h 1388236"/>
                <a:gd name="connsiteX6-27" fmla="*/ 0 w 1261499"/>
                <a:gd name="connsiteY6-28" fmla="*/ 105098 h 13882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-1" fmla="*/ 0 w 1601400"/>
                <a:gd name="connsiteY0-2" fmla="*/ 694118 h 1388236"/>
                <a:gd name="connsiteX1-3" fmla="*/ 396258 w 1601400"/>
                <a:gd name="connsiteY1-4" fmla="*/ 0 h 1388236"/>
                <a:gd name="connsiteX2-5" fmla="*/ 474029 w 1601400"/>
                <a:gd name="connsiteY2-6" fmla="*/ 4016 h 1388236"/>
                <a:gd name="connsiteX3-7" fmla="*/ 1601400 w 1601400"/>
                <a:gd name="connsiteY3-8" fmla="*/ 694118 h 1388236"/>
                <a:gd name="connsiteX4-9" fmla="*/ 1205142 w 1601400"/>
                <a:gd name="connsiteY4-10" fmla="*/ 1388236 h 1388236"/>
                <a:gd name="connsiteX5-11" fmla="*/ 396258 w 1601400"/>
                <a:gd name="connsiteY5-12" fmla="*/ 1388236 h 1388236"/>
                <a:gd name="connsiteX6-13" fmla="*/ 0 w 1601400"/>
                <a:gd name="connsiteY6-14" fmla="*/ 694118 h 1388236"/>
                <a:gd name="connsiteX0-15" fmla="*/ 0 w 1243407"/>
                <a:gd name="connsiteY0-16" fmla="*/ 694118 h 1388236"/>
                <a:gd name="connsiteX1-17" fmla="*/ 396258 w 1243407"/>
                <a:gd name="connsiteY1-18" fmla="*/ 0 h 1388236"/>
                <a:gd name="connsiteX2-19" fmla="*/ 474029 w 1243407"/>
                <a:gd name="connsiteY2-20" fmla="*/ 4016 h 1388236"/>
                <a:gd name="connsiteX3-21" fmla="*/ 1243407 w 1243407"/>
                <a:gd name="connsiteY3-22" fmla="*/ 1325983 h 1388236"/>
                <a:gd name="connsiteX4-23" fmla="*/ 1205142 w 1243407"/>
                <a:gd name="connsiteY4-24" fmla="*/ 1388236 h 1388236"/>
                <a:gd name="connsiteX5-25" fmla="*/ 396258 w 1243407"/>
                <a:gd name="connsiteY5-26" fmla="*/ 1388236 h 1388236"/>
                <a:gd name="connsiteX6-27" fmla="*/ 0 w 1243407"/>
                <a:gd name="connsiteY6-28" fmla="*/ 694118 h 13882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-1" fmla="*/ 0 w 1601400"/>
                <a:gd name="connsiteY0-2" fmla="*/ 694704 h 1388822"/>
                <a:gd name="connsiteX1-3" fmla="*/ 396258 w 1601400"/>
                <a:gd name="connsiteY1-4" fmla="*/ 586 h 1388822"/>
                <a:gd name="connsiteX2-5" fmla="*/ 482002 w 1601400"/>
                <a:gd name="connsiteY2-6" fmla="*/ 0 h 1388822"/>
                <a:gd name="connsiteX3-7" fmla="*/ 1601400 w 1601400"/>
                <a:gd name="connsiteY3-8" fmla="*/ 694704 h 1388822"/>
                <a:gd name="connsiteX4-9" fmla="*/ 1205142 w 1601400"/>
                <a:gd name="connsiteY4-10" fmla="*/ 1388822 h 1388822"/>
                <a:gd name="connsiteX5-11" fmla="*/ 396258 w 1601400"/>
                <a:gd name="connsiteY5-12" fmla="*/ 1388822 h 1388822"/>
                <a:gd name="connsiteX6-13" fmla="*/ 0 w 1601400"/>
                <a:gd name="connsiteY6-14" fmla="*/ 694704 h 1388822"/>
                <a:gd name="connsiteX0-15" fmla="*/ 0 w 1241871"/>
                <a:gd name="connsiteY0-16" fmla="*/ 694704 h 1388822"/>
                <a:gd name="connsiteX1-17" fmla="*/ 396258 w 1241871"/>
                <a:gd name="connsiteY1-18" fmla="*/ 586 h 1388822"/>
                <a:gd name="connsiteX2-19" fmla="*/ 482002 w 1241871"/>
                <a:gd name="connsiteY2-20" fmla="*/ 0 h 1388822"/>
                <a:gd name="connsiteX3-21" fmla="*/ 1241871 w 1241871"/>
                <a:gd name="connsiteY3-22" fmla="*/ 1323912 h 1388822"/>
                <a:gd name="connsiteX4-23" fmla="*/ 1205142 w 1241871"/>
                <a:gd name="connsiteY4-24" fmla="*/ 1388822 h 1388822"/>
                <a:gd name="connsiteX5-25" fmla="*/ 396258 w 1241871"/>
                <a:gd name="connsiteY5-26" fmla="*/ 1388822 h 1388822"/>
                <a:gd name="connsiteX6-27" fmla="*/ 0 w 1241871"/>
                <a:gd name="connsiteY6-28" fmla="*/ 694704 h 138882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true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true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C599B404-9A09-40D8-90BF-E8C03F4486B2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true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613F2FF-D5EC-4517-82F8-8B139B7745C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Gubbi" panose="00000400000000000000" charset="0"/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Gubbi" panose="00000400000000000000" charset="0"/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Gubbi" panose="00000400000000000000" charset="0"/>
                  </a:endParaRPr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Gubbi" panose="00000400000000000000" charset="0"/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Gubbi" panose="00000400000000000000" charset="0"/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Gubbi" panose="00000400000000000000" charset="0"/>
                  </a:endParaRPr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Gubbi" panose="00000400000000000000" charset="0"/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Gubbi" panose="00000400000000000000" charset="0"/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Gubbi" panose="00000400000000000000" charset="0"/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Gubbi" panose="00000400000000000000" charset="0"/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Gubbi" panose="00000400000000000000" charset="0"/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Gubbi" panose="00000400000000000000" charset="0"/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-1" fmla="*/ 0 w 9144000"/>
                <a:gd name="connsiteY0-2" fmla="*/ 1270659 h 1330035"/>
                <a:gd name="connsiteX1-3" fmla="*/ 1674420 w 9144000"/>
                <a:gd name="connsiteY1-4" fmla="*/ 1318160 h 1330035"/>
                <a:gd name="connsiteX2-5" fmla="*/ 4120737 w 9144000"/>
                <a:gd name="connsiteY2-6" fmla="*/ 1199407 h 1330035"/>
                <a:gd name="connsiteX3-7" fmla="*/ 7172696 w 9144000"/>
                <a:gd name="connsiteY3-8" fmla="*/ 760020 h 1330035"/>
                <a:gd name="connsiteX4-9" fmla="*/ 9144000 w 9144000"/>
                <a:gd name="connsiteY4-10" fmla="*/ 0 h 1330035"/>
                <a:gd name="connsiteX0-11" fmla="*/ 0 w 9144000"/>
                <a:gd name="connsiteY0-12" fmla="*/ 1270659 h 1330035"/>
                <a:gd name="connsiteX1-13" fmla="*/ 1674420 w 9144000"/>
                <a:gd name="connsiteY1-14" fmla="*/ 1318160 h 1330035"/>
                <a:gd name="connsiteX2-15" fmla="*/ 4120737 w 9144000"/>
                <a:gd name="connsiteY2-16" fmla="*/ 1199407 h 1330035"/>
                <a:gd name="connsiteX3-17" fmla="*/ 7172696 w 9144000"/>
                <a:gd name="connsiteY3-18" fmla="*/ 760020 h 1330035"/>
                <a:gd name="connsiteX4-19" fmla="*/ 9144000 w 9144000"/>
                <a:gd name="connsiteY4-20" fmla="*/ 0 h 1330035"/>
                <a:gd name="connsiteX0-21" fmla="*/ 0 w 9144000"/>
                <a:gd name="connsiteY0-22" fmla="*/ 1270659 h 1330035"/>
                <a:gd name="connsiteX1-23" fmla="*/ 1674420 w 9144000"/>
                <a:gd name="connsiteY1-24" fmla="*/ 1318160 h 1330035"/>
                <a:gd name="connsiteX2-25" fmla="*/ 4120737 w 9144000"/>
                <a:gd name="connsiteY2-26" fmla="*/ 1199407 h 1330035"/>
                <a:gd name="connsiteX3-27" fmla="*/ 7172696 w 9144000"/>
                <a:gd name="connsiteY3-28" fmla="*/ 760020 h 1330035"/>
                <a:gd name="connsiteX4-29" fmla="*/ 9144000 w 9144000"/>
                <a:gd name="connsiteY4-30" fmla="*/ 0 h 1330035"/>
                <a:gd name="connsiteX0-31" fmla="*/ 0 w 9144000"/>
                <a:gd name="connsiteY0-32" fmla="*/ 1116279 h 1175655"/>
                <a:gd name="connsiteX1-33" fmla="*/ 1674420 w 9144000"/>
                <a:gd name="connsiteY1-34" fmla="*/ 1163780 h 1175655"/>
                <a:gd name="connsiteX2-35" fmla="*/ 4120737 w 9144000"/>
                <a:gd name="connsiteY2-36" fmla="*/ 1045027 h 1175655"/>
                <a:gd name="connsiteX3-37" fmla="*/ 7172696 w 9144000"/>
                <a:gd name="connsiteY3-38" fmla="*/ 605640 h 1175655"/>
                <a:gd name="connsiteX4-39" fmla="*/ 9144000 w 9144000"/>
                <a:gd name="connsiteY4-40" fmla="*/ 0 h 117565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Gubbi" panose="00000400000000000000" charset="0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Gubbi" panose="00000400000000000000" charset="0"/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Gubbi" panose="00000400000000000000" charset="0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Gubbi" panose="00000400000000000000" charset="0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Gubbi" panose="00000400000000000000" charset="0"/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Gubbi" panose="00000400000000000000" charset="0"/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Gubbi" panose="00000400000000000000" charset="0"/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Gubbi" panose="00000400000000000000" charset="0"/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Gubbi" panose="00000400000000000000" charset="0"/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Gubbi" panose="00000400000000000000" charset="0"/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-1" fmla="*/ 0 w 1261499"/>
                <a:gd name="connsiteY0-2" fmla="*/ 105098 h 1388236"/>
                <a:gd name="connsiteX1-3" fmla="*/ 56357 w 1261499"/>
                <a:gd name="connsiteY1-4" fmla="*/ 0 h 1388236"/>
                <a:gd name="connsiteX2-5" fmla="*/ 865241 w 1261499"/>
                <a:gd name="connsiteY2-6" fmla="*/ 0 h 1388236"/>
                <a:gd name="connsiteX3-7" fmla="*/ 1261499 w 1261499"/>
                <a:gd name="connsiteY3-8" fmla="*/ 694118 h 1388236"/>
                <a:gd name="connsiteX4-9" fmla="*/ 865241 w 1261499"/>
                <a:gd name="connsiteY4-10" fmla="*/ 1388236 h 1388236"/>
                <a:gd name="connsiteX5-11" fmla="*/ 56357 w 1261499"/>
                <a:gd name="connsiteY5-12" fmla="*/ 1388236 h 1388236"/>
                <a:gd name="connsiteX6-13" fmla="*/ 0 w 1261499"/>
                <a:gd name="connsiteY6-14" fmla="*/ 105098 h 1388236"/>
                <a:gd name="connsiteX0-15" fmla="*/ 0 w 1261499"/>
                <a:gd name="connsiteY0-16" fmla="*/ 105098 h 1388236"/>
                <a:gd name="connsiteX1-17" fmla="*/ 56357 w 1261499"/>
                <a:gd name="connsiteY1-18" fmla="*/ 0 h 1388236"/>
                <a:gd name="connsiteX2-19" fmla="*/ 865241 w 1261499"/>
                <a:gd name="connsiteY2-20" fmla="*/ 0 h 1388236"/>
                <a:gd name="connsiteX3-21" fmla="*/ 1261499 w 1261499"/>
                <a:gd name="connsiteY3-22" fmla="*/ 694118 h 1388236"/>
                <a:gd name="connsiteX4-23" fmla="*/ 865241 w 1261499"/>
                <a:gd name="connsiteY4-24" fmla="*/ 1388236 h 1388236"/>
                <a:gd name="connsiteX5-25" fmla="*/ 744578 w 1261499"/>
                <a:gd name="connsiteY5-26" fmla="*/ 1387893 h 1388236"/>
                <a:gd name="connsiteX6-27" fmla="*/ 0 w 1261499"/>
                <a:gd name="connsiteY6-28" fmla="*/ 105098 h 13882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Gubbi" panose="00000400000000000000" charset="0"/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Gubbi" panose="00000400000000000000" charset="0"/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Gubbi" panose="00000400000000000000" charset="0"/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Gubbi" panose="00000400000000000000" charset="0"/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Gubbi" panose="00000400000000000000" charset="0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Gubbi" panose="00000400000000000000" charset="0"/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Gubbi" panose="00000400000000000000" charset="0"/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Gubbi" panose="00000400000000000000" charset="0"/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Gubbi" panose="00000400000000000000" charset="0"/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Gubbi" panose="00000400000000000000" charset="0"/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-1" fmla="*/ 0 w 1601400"/>
                <a:gd name="connsiteY0-2" fmla="*/ 694118 h 1388236"/>
                <a:gd name="connsiteX1-3" fmla="*/ 396258 w 1601400"/>
                <a:gd name="connsiteY1-4" fmla="*/ 0 h 1388236"/>
                <a:gd name="connsiteX2-5" fmla="*/ 474029 w 1601400"/>
                <a:gd name="connsiteY2-6" fmla="*/ 4016 h 1388236"/>
                <a:gd name="connsiteX3-7" fmla="*/ 1601400 w 1601400"/>
                <a:gd name="connsiteY3-8" fmla="*/ 694118 h 1388236"/>
                <a:gd name="connsiteX4-9" fmla="*/ 1205142 w 1601400"/>
                <a:gd name="connsiteY4-10" fmla="*/ 1388236 h 1388236"/>
                <a:gd name="connsiteX5-11" fmla="*/ 396258 w 1601400"/>
                <a:gd name="connsiteY5-12" fmla="*/ 1388236 h 1388236"/>
                <a:gd name="connsiteX6-13" fmla="*/ 0 w 1601400"/>
                <a:gd name="connsiteY6-14" fmla="*/ 694118 h 1388236"/>
                <a:gd name="connsiteX0-15" fmla="*/ 0 w 1243407"/>
                <a:gd name="connsiteY0-16" fmla="*/ 694118 h 1388236"/>
                <a:gd name="connsiteX1-17" fmla="*/ 396258 w 1243407"/>
                <a:gd name="connsiteY1-18" fmla="*/ 0 h 1388236"/>
                <a:gd name="connsiteX2-19" fmla="*/ 474029 w 1243407"/>
                <a:gd name="connsiteY2-20" fmla="*/ 4016 h 1388236"/>
                <a:gd name="connsiteX3-21" fmla="*/ 1243407 w 1243407"/>
                <a:gd name="connsiteY3-22" fmla="*/ 1325983 h 1388236"/>
                <a:gd name="connsiteX4-23" fmla="*/ 1205142 w 1243407"/>
                <a:gd name="connsiteY4-24" fmla="*/ 1388236 h 1388236"/>
                <a:gd name="connsiteX5-25" fmla="*/ 396258 w 1243407"/>
                <a:gd name="connsiteY5-26" fmla="*/ 1388236 h 1388236"/>
                <a:gd name="connsiteX6-27" fmla="*/ 0 w 1243407"/>
                <a:gd name="connsiteY6-28" fmla="*/ 694118 h 13882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Gubbi" panose="00000400000000000000" charset="0"/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-1" fmla="*/ 0 w 1601400"/>
                <a:gd name="connsiteY0-2" fmla="*/ 694704 h 1388822"/>
                <a:gd name="connsiteX1-3" fmla="*/ 396258 w 1601400"/>
                <a:gd name="connsiteY1-4" fmla="*/ 586 h 1388822"/>
                <a:gd name="connsiteX2-5" fmla="*/ 482002 w 1601400"/>
                <a:gd name="connsiteY2-6" fmla="*/ 0 h 1388822"/>
                <a:gd name="connsiteX3-7" fmla="*/ 1601400 w 1601400"/>
                <a:gd name="connsiteY3-8" fmla="*/ 694704 h 1388822"/>
                <a:gd name="connsiteX4-9" fmla="*/ 1205142 w 1601400"/>
                <a:gd name="connsiteY4-10" fmla="*/ 1388822 h 1388822"/>
                <a:gd name="connsiteX5-11" fmla="*/ 396258 w 1601400"/>
                <a:gd name="connsiteY5-12" fmla="*/ 1388822 h 1388822"/>
                <a:gd name="connsiteX6-13" fmla="*/ 0 w 1601400"/>
                <a:gd name="connsiteY6-14" fmla="*/ 694704 h 1388822"/>
                <a:gd name="connsiteX0-15" fmla="*/ 0 w 1241871"/>
                <a:gd name="connsiteY0-16" fmla="*/ 694704 h 1388822"/>
                <a:gd name="connsiteX1-17" fmla="*/ 396258 w 1241871"/>
                <a:gd name="connsiteY1-18" fmla="*/ 586 h 1388822"/>
                <a:gd name="connsiteX2-19" fmla="*/ 482002 w 1241871"/>
                <a:gd name="connsiteY2-20" fmla="*/ 0 h 1388822"/>
                <a:gd name="connsiteX3-21" fmla="*/ 1241871 w 1241871"/>
                <a:gd name="connsiteY3-22" fmla="*/ 1323912 h 1388822"/>
                <a:gd name="connsiteX4-23" fmla="*/ 1205142 w 1241871"/>
                <a:gd name="connsiteY4-24" fmla="*/ 1388822 h 1388822"/>
                <a:gd name="connsiteX5-25" fmla="*/ 396258 w 1241871"/>
                <a:gd name="connsiteY5-26" fmla="*/ 1388822 h 1388822"/>
                <a:gd name="connsiteX6-27" fmla="*/ 0 w 1241871"/>
                <a:gd name="connsiteY6-28" fmla="*/ 694704 h 138882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Gubbi" panose="00000400000000000000" charset="0"/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Gubbi" panose="00000400000000000000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Gubbi" panose="00000400000000000000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Gubbi" panose="00000400000000000000" charset="0"/>
            </a:endParaRPr>
          </a:p>
        </p:txBody>
      </p:sp>
      <p:sp>
        <p:nvSpPr>
          <p:cNvPr id="2" name="Title Placeholder 1"/>
          <p:cNvSpPr>
            <a:spLocks noGrp="true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true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  <a:latin typeface="Gubbi" panose="00000400000000000000" charset="0"/>
              </a:defRPr>
            </a:lvl1pPr>
          </a:lstStyle>
          <a:p>
            <a:fld id="{C599B404-9A09-40D8-90BF-E8C03F4486B2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  <a:latin typeface="Gubbi" panose="00000400000000000000" charset="0"/>
              </a:defRPr>
            </a:lvl1pPr>
          </a:lstStyle>
          <a:p>
            <a:endParaRPr lang="ru-RU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  <a:latin typeface="Gubbi" panose="00000400000000000000" charset="0"/>
              </a:defRPr>
            </a:lvl1pPr>
          </a:lstStyle>
          <a:p>
            <a:fld id="{4613F2FF-D5EC-4517-82F8-8B139B7745CC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Gubbi" panose="00000400000000000000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anose="05020102010507070707" pitchFamily="18" charset="2"/>
        <a:buChar char=""/>
        <a:defRPr sz="2400" kern="1200">
          <a:solidFill>
            <a:schemeClr val="tx2"/>
          </a:solidFill>
          <a:latin typeface="Gubbi" panose="00000400000000000000" charset="0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anose="05020102010507070707" pitchFamily="18" charset="2"/>
        <a:buChar char=""/>
        <a:defRPr sz="2200" kern="1200">
          <a:solidFill>
            <a:schemeClr val="tx2"/>
          </a:solidFill>
          <a:latin typeface="Gubbi" panose="00000400000000000000" charset="0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anose="05020102010507070707" pitchFamily="18" charset="2"/>
        <a:buChar char=""/>
        <a:defRPr sz="2000" kern="1200">
          <a:solidFill>
            <a:schemeClr val="tx2"/>
          </a:solidFill>
          <a:latin typeface="Gubbi" panose="00000400000000000000" charset="0"/>
          <a:ea typeface="+mn-ea"/>
          <a:cs typeface="+mn-cs"/>
        </a:defRPr>
      </a:lvl3pPr>
      <a:lvl4pPr marL="1124585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anose="05020102010507070707" pitchFamily="18" charset="2"/>
        <a:buChar char=""/>
        <a:defRPr sz="1800" kern="1200">
          <a:solidFill>
            <a:schemeClr val="tx2"/>
          </a:solidFill>
          <a:latin typeface="Gubbi" panose="00000400000000000000" charset="0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anose="05020102010507070707" pitchFamily="18" charset="2"/>
        <a:buChar char=""/>
        <a:defRPr sz="1600" kern="1200" baseline="0">
          <a:solidFill>
            <a:schemeClr val="tx2"/>
          </a:solidFill>
          <a:latin typeface="Gubbi" panose="00000400000000000000" charset="0"/>
          <a:ea typeface="+mn-ea"/>
          <a:cs typeface="+mn-cs"/>
        </a:defRPr>
      </a:lvl5pPr>
      <a:lvl6pPr marL="151765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anose="05020102010507070707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8945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anose="05020102010507070707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anose="05020102010507070707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535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anose="05020102010507070707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1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1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1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33.png"/><Relationship Id="rId1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.pn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ctrTitle"/>
          </p:nvPr>
        </p:nvSpPr>
        <p:spPr>
          <a:xfrm>
            <a:off x="0" y="0"/>
            <a:ext cx="4572000" cy="4077072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Кукольный театр</a:t>
            </a:r>
            <a:b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«Как Маша лето искала»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true"/>
          </p:cNvSpPr>
          <p:nvPr>
            <p:ph type="subTitle" idx="1"/>
          </p:nvPr>
        </p:nvSpPr>
        <p:spPr>
          <a:xfrm>
            <a:off x="3491880" y="3789040"/>
            <a:ext cx="5328593" cy="3068960"/>
          </a:xfrm>
        </p:spPr>
        <p:txBody>
          <a:bodyPr>
            <a:normAutofit fontScale="92500"/>
          </a:bodyPr>
          <a:lstStyle/>
          <a:p>
            <a:pPr marL="36830" lvl="0" algn="r">
              <a:spcBef>
                <a:spcPts val="0"/>
              </a:spcBef>
              <a:buClr>
                <a:srgbClr val="F07F09"/>
              </a:buClr>
              <a:buSzPct val="80000"/>
            </a:pPr>
            <a:r>
              <a:rPr lang="ru-RU" sz="1900" b="1" i="1" dirty="0">
                <a:solidFill>
                  <a:srgbClr val="1B587C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/>
              </a:rPr>
              <a:t>Работу выполнила </a:t>
            </a:r>
            <a:endParaRPr lang="ru-RU" sz="1900" b="1" i="1" dirty="0">
              <a:solidFill>
                <a:srgbClr val="1B587C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/>
            </a:endParaRPr>
          </a:p>
          <a:p>
            <a:pPr marL="36830" lvl="0" algn="r">
              <a:lnSpc>
                <a:spcPct val="115000"/>
              </a:lnSpc>
              <a:spcBef>
                <a:spcPts val="0"/>
              </a:spcBef>
              <a:buClr>
                <a:srgbClr val="F07F09"/>
              </a:buClr>
              <a:buSzPct val="80000"/>
            </a:pPr>
            <a:r>
              <a:rPr lang="ru-RU" sz="2600" b="1" i="1" dirty="0" err="1">
                <a:solidFill>
                  <a:srgbClr val="1B587C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Лихницкая</a:t>
            </a:r>
            <a:r>
              <a:rPr lang="ru-RU" sz="2600" b="1" i="1" dirty="0">
                <a:solidFill>
                  <a:srgbClr val="1B587C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Людмила Григорьевна</a:t>
            </a:r>
            <a:endParaRPr lang="ru-RU" sz="1900" b="1" i="1" dirty="0">
              <a:solidFill>
                <a:srgbClr val="1B587C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Times New Roman" panose="02020603050405020304"/>
              <a:cs typeface="Times New Roman" panose="02020603050405020304"/>
            </a:endParaRPr>
          </a:p>
          <a:p>
            <a:pPr marL="36830" lvl="0" algn="r">
              <a:lnSpc>
                <a:spcPct val="115000"/>
              </a:lnSpc>
              <a:spcBef>
                <a:spcPts val="0"/>
              </a:spcBef>
              <a:buClr>
                <a:srgbClr val="F07F09"/>
              </a:buClr>
              <a:buSzPct val="80000"/>
            </a:pPr>
            <a:r>
              <a:rPr lang="ru-RU" sz="2600" b="1" i="1" dirty="0">
                <a:solidFill>
                  <a:srgbClr val="1B587C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музыкальный руководитель</a:t>
            </a:r>
            <a:endParaRPr lang="ru-RU" sz="1900" b="1" i="1" dirty="0">
              <a:solidFill>
                <a:srgbClr val="1B587C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Times New Roman" panose="02020603050405020304"/>
              <a:cs typeface="Times New Roman" panose="02020603050405020304"/>
            </a:endParaRPr>
          </a:p>
          <a:p>
            <a:pPr marL="36830" lvl="0" algn="r">
              <a:lnSpc>
                <a:spcPct val="115000"/>
              </a:lnSpc>
              <a:spcBef>
                <a:spcPts val="0"/>
              </a:spcBef>
              <a:buClr>
                <a:srgbClr val="F07F09"/>
              </a:buClr>
              <a:buSzPct val="80000"/>
            </a:pPr>
            <a:r>
              <a:rPr lang="ru-RU" sz="2600" b="1" i="1" dirty="0">
                <a:solidFill>
                  <a:srgbClr val="1B587C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первой квалификационной </a:t>
            </a:r>
            <a:r>
              <a:rPr lang="ru-RU" sz="2600" b="1" i="1" dirty="0" smtClean="0">
                <a:solidFill>
                  <a:srgbClr val="1B587C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категории</a:t>
            </a:r>
            <a:endParaRPr lang="ru-RU" sz="2600" b="1" i="1" dirty="0" smtClean="0">
              <a:solidFill>
                <a:srgbClr val="1B587C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marL="36830" lvl="0" algn="r">
              <a:lnSpc>
                <a:spcPct val="115000"/>
              </a:lnSpc>
              <a:spcBef>
                <a:spcPts val="0"/>
              </a:spcBef>
              <a:buClr>
                <a:srgbClr val="F07F09"/>
              </a:buClr>
              <a:buSzPct val="80000"/>
            </a:pPr>
            <a:r>
              <a:rPr lang="ru-RU" sz="2600" b="1" i="1" dirty="0" smtClean="0">
                <a:solidFill>
                  <a:srgbClr val="1B587C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МБДОУ </a:t>
            </a:r>
            <a:r>
              <a:rPr lang="ru-RU" sz="2600" b="1" i="1" dirty="0">
                <a:solidFill>
                  <a:srgbClr val="1B587C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ЦРР –Детский сад №28 «Огонёк»</a:t>
            </a:r>
            <a:endParaRPr lang="ru-RU" sz="2600" b="1" i="1" dirty="0">
              <a:solidFill>
                <a:srgbClr val="1B587C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marL="36830" lvl="0" algn="r">
              <a:lnSpc>
                <a:spcPct val="115000"/>
              </a:lnSpc>
              <a:spcBef>
                <a:spcPts val="0"/>
              </a:spcBef>
              <a:buClr>
                <a:srgbClr val="F07F09"/>
              </a:buClr>
              <a:buSzPct val="80000"/>
            </a:pPr>
            <a:r>
              <a:rPr lang="ru-RU" sz="2600" b="1" i="1" dirty="0">
                <a:solidFill>
                  <a:srgbClr val="1B587C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Бердск 2020</a:t>
            </a:r>
            <a:endParaRPr lang="ru-RU" sz="1900" b="1" i="1" dirty="0">
              <a:solidFill>
                <a:srgbClr val="1B587C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Times New Roman" panose="02020603050405020304"/>
              <a:cs typeface="Times New Roman" panose="02020603050405020304"/>
            </a:endParaRPr>
          </a:p>
          <a:p>
            <a:endParaRPr lang="ru-RU" b="1" dirty="0"/>
          </a:p>
        </p:txBody>
      </p:sp>
      <p:pic>
        <p:nvPicPr>
          <p:cNvPr id="16386" name="Picture 2" descr="Домашний кукольный театр для детей"/>
          <p:cNvPicPr>
            <a:picLocks noChangeAspect="true" noChangeArrowheads="true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rcRect/>
          <a:stretch>
            <a:fillRect/>
          </a:stretch>
        </p:blipFill>
        <p:spPr bwMode="auto">
          <a:xfrm>
            <a:off x="4966931" y="84309"/>
            <a:ext cx="2924175" cy="28956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1043490" y="1027664"/>
            <a:ext cx="2880438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true"/>
          </p:cNvSpPr>
          <p:nvPr>
            <p:ph idx="1"/>
          </p:nvPr>
        </p:nvSpPr>
        <p:spPr>
          <a:xfrm>
            <a:off x="4988787" y="980728"/>
            <a:ext cx="3759678" cy="5877272"/>
          </a:xfrm>
        </p:spPr>
        <p:txBody>
          <a:bodyPr>
            <a:noAutofit/>
          </a:bodyPr>
          <a:lstStyle/>
          <a:p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Не угостишь ли ты меня, Маша, мёдом? </a:t>
            </a:r>
            <a:endParaRPr lang="ru-RU" sz="28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</a:endParaRPr>
          </a:p>
          <a:p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Отчего </a:t>
            </a:r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не угостить! Ешь на здоровье</a:t>
            </a:r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.</a:t>
            </a:r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Вот тебе клок шерсти. Если в беду попадешь, ты его подбрось, и я к тебе на помощь приду.</a:t>
            </a:r>
            <a:b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</a:br>
            <a:b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</a:br>
            <a:br>
              <a:rPr lang="ru-RU" sz="2800" b="1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</a:br>
            <a:endParaRPr lang="ru-RU" sz="2800" b="1" i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E:\Театр 2020\IMG_20200811_091319_1.jpg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41106" y="188640"/>
            <a:ext cx="4847681" cy="6480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1043490" y="1027664"/>
            <a:ext cx="3384494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true"/>
          </p:cNvSpPr>
          <p:nvPr>
            <p:ph idx="1"/>
          </p:nvPr>
        </p:nvSpPr>
        <p:spPr>
          <a:xfrm>
            <a:off x="5047832" y="692696"/>
            <a:ext cx="3628623" cy="6165304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И отправилась Машенька дальше искать </a:t>
            </a:r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лето…</a:t>
            </a:r>
            <a:endParaRPr lang="ru-RU" sz="28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</a:endParaRPr>
          </a:p>
          <a:p>
            <a:pPr marL="68580" indent="0" algn="ctr">
              <a:buNone/>
            </a:pPr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И </a:t>
            </a:r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вдруг…. </a:t>
            </a:r>
            <a:endParaRPr lang="ru-RU" sz="28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</a:endParaRPr>
          </a:p>
          <a:p>
            <a:pPr marL="68580" indent="0" algn="ctr">
              <a:buNone/>
            </a:pPr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Видит</a:t>
            </a:r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, стоит избушка, а в избушке старушка.</a:t>
            </a:r>
            <a:b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</a:br>
            <a:b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</a:br>
            <a:endParaRPr lang="ru-RU" sz="2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E:\Театр 2020\IMG_20200811_091519.jpg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46289" y="116633"/>
            <a:ext cx="4901544" cy="65527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Сказочная избушка на курьих ножках — скачать и распечатать. Дом ...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rcRect/>
          <a:stretch>
            <a:fillRect/>
          </a:stretch>
        </p:blipFill>
        <p:spPr bwMode="auto">
          <a:xfrm>
            <a:off x="6732240" y="3861048"/>
            <a:ext cx="180975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6012160" y="1027664"/>
            <a:ext cx="2056074" cy="312141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true"/>
          </p:cNvSpPr>
          <p:nvPr>
            <p:ph idx="1"/>
          </p:nvPr>
        </p:nvSpPr>
        <p:spPr>
          <a:xfrm>
            <a:off x="259242" y="476672"/>
            <a:ext cx="3895970" cy="4176464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Завела баба Яга Машу в дом, крепко-накрепко привязала, а сама пошла за дровишками. Испугалась Машенька и заплакала.</a:t>
            </a:r>
            <a:b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</a:br>
            <a:endParaRPr lang="ru-RU" sz="2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E:\Театр 2020\IMG_20200811_093809_1.jpg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173646" y="134413"/>
            <a:ext cx="4881284" cy="65256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Баба Яга и феечки))(PNG). Обсуждение на LiveInternet - Российский ..."/>
          <p:cNvPicPr>
            <a:picLocks noChangeAspect="true" noChangeArrowheads="true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true">
            <a:off x="259242" y="4077072"/>
            <a:ext cx="2196092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1043490" y="1027664"/>
            <a:ext cx="3384494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true"/>
          </p:cNvSpPr>
          <p:nvPr>
            <p:ph idx="1"/>
          </p:nvPr>
        </p:nvSpPr>
        <p:spPr>
          <a:xfrm>
            <a:off x="5220072" y="980728"/>
            <a:ext cx="3456383" cy="5688632"/>
          </a:xfrm>
        </p:spPr>
        <p:txBody>
          <a:bodyPr>
            <a:noAutofit/>
          </a:bodyPr>
          <a:lstStyle/>
          <a:p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Ой, да у меня же колокольчик есть. Позвоню в него, прибежит Мышка, у неё зубки острые, быстро перегрызет верёвку.</a:t>
            </a:r>
            <a:b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</a:br>
            <a:endParaRPr lang="ru-RU" sz="2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E:\Театр 2020\IMG_20200811_091629_1.jpg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41106" y="116632"/>
            <a:ext cx="4934949" cy="65973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Колокольчик Пнг , Transparent Cartoon, Free Cliparts &amp; Silhouettes ..."/>
          <p:cNvSpPr>
            <a:spLocks noChangeAspect="true" noChangeArrowheads="true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false" compatLnSpc="true"/>
          <a:lstStyle/>
          <a:p>
            <a:endParaRPr lang="ru-RU"/>
          </a:p>
        </p:txBody>
      </p:sp>
      <p:sp>
        <p:nvSpPr>
          <p:cNvPr id="5" name="AutoShape 6" descr="Колокольчик Пнг , Transparent Cartoon, Free Cliparts &amp; Silhouettes ..."/>
          <p:cNvSpPr>
            <a:spLocks noChangeAspect="true" noChangeArrowheads="true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false" compatLnSpc="true"/>
          <a:lstStyle/>
          <a:p>
            <a:endParaRPr lang="ru-RU"/>
          </a:p>
        </p:txBody>
      </p:sp>
      <p:pic>
        <p:nvPicPr>
          <p:cNvPr id="5128" name="Picture 8" descr="Новогодний колокольчик png. Обсуждение на LiveInternet ..."/>
          <p:cNvPicPr>
            <a:picLocks noChangeAspect="true" noChangeArrowheads="true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22121">
            <a:off x="7036947" y="3942839"/>
            <a:ext cx="1902144" cy="240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4355976" y="1027664"/>
            <a:ext cx="3712258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true"/>
          </p:cNvSpPr>
          <p:nvPr>
            <p:ph idx="1"/>
          </p:nvPr>
        </p:nvSpPr>
        <p:spPr>
          <a:xfrm>
            <a:off x="467544" y="332656"/>
            <a:ext cx="3679284" cy="6525344"/>
          </a:xfrm>
        </p:spPr>
        <p:txBody>
          <a:bodyPr>
            <a:noAutofit/>
          </a:bodyPr>
          <a:lstStyle/>
          <a:p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Но как же мне выйти из домика?</a:t>
            </a:r>
            <a:b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Ах, я вспомнила. Сейчас постучу по дереву палочкой, и Зайка мне поможет выбраться из дома Бабы Яги.</a:t>
            </a:r>
            <a:b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</a:br>
            <a:endParaRPr lang="ru-RU" sz="2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 descr="E:\Театр 2020\IMG_20200811_091736_1.jpg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146828" y="132511"/>
            <a:ext cx="4889668" cy="6536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Волшебная палочка | Шарарам вики | Fandom"/>
          <p:cNvSpPr>
            <a:spLocks noChangeAspect="true" noChangeArrowheads="true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false" compatLnSpc="true"/>
          <a:lstStyle/>
          <a:p>
            <a:endParaRPr lang="ru-RU"/>
          </a:p>
        </p:txBody>
      </p:sp>
      <p:sp>
        <p:nvSpPr>
          <p:cNvPr id="5" name="AutoShape 8" descr="Волшебная палочка | Шарарам вики | Fandom"/>
          <p:cNvSpPr>
            <a:spLocks noChangeAspect="true" noChangeArrowheads="true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false" compatLnSpc="true"/>
          <a:lstStyle/>
          <a:p>
            <a:endParaRPr lang="ru-RU"/>
          </a:p>
        </p:txBody>
      </p:sp>
      <p:pic>
        <p:nvPicPr>
          <p:cNvPr id="15370" name="Picture 10" descr="Декоративная волшебная палочка с волшебной трассировкой Аксессуар ..."/>
          <p:cNvPicPr>
            <a:picLocks noChangeAspect="true" noChangeArrowheads="true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true">
            <a:off x="0" y="4224083"/>
            <a:ext cx="3091347" cy="26339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1043490" y="1027664"/>
            <a:ext cx="3312486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true"/>
          </p:cNvSpPr>
          <p:nvPr>
            <p:ph idx="1"/>
          </p:nvPr>
        </p:nvSpPr>
        <p:spPr>
          <a:xfrm>
            <a:off x="4988786" y="980728"/>
            <a:ext cx="3687669" cy="5877272"/>
          </a:xfrm>
        </p:spPr>
        <p:txBody>
          <a:bodyPr>
            <a:normAutofit/>
          </a:bodyPr>
          <a:lstStyle/>
          <a:p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Но как же мне добраться до дома! Меня заждались бабушка и дедушка. Ах, у меня же ещё остался клок шерсти, который дал мне Мишка.</a:t>
            </a:r>
            <a:b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</a:br>
            <a:endParaRPr lang="ru-RU" sz="2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E:\Театр 2020\IMG_20200811_091802_1.jpg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45294" y="188640"/>
            <a:ext cx="4901544" cy="65527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клипарт,декор «весенний» для ваших работ png | Клипарт Весна ..."/>
          <p:cNvPicPr>
            <a:picLocks noChangeAspect="true" noChangeArrowheads="true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33313" y="4597014"/>
            <a:ext cx="2681374" cy="232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1043490" y="1027664"/>
            <a:ext cx="3816542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true"/>
          </p:cNvSpPr>
          <p:nvPr>
            <p:ph idx="1"/>
          </p:nvPr>
        </p:nvSpPr>
        <p:spPr>
          <a:xfrm>
            <a:off x="5129892" y="692696"/>
            <a:ext cx="3546564" cy="6165304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Огляделась Маша вокруг… Солнышко припекает, земляника алеть начинает… </a:t>
            </a:r>
            <a:endParaRPr lang="ru-RU" sz="28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</a:endParaRPr>
          </a:p>
          <a:p>
            <a:pPr marL="68580" indent="0" algn="ctr">
              <a:buNone/>
            </a:pPr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и </a:t>
            </a:r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поняла она… </a:t>
            </a:r>
            <a:endParaRPr lang="ru-RU" sz="28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</a:endParaRPr>
          </a:p>
          <a:p>
            <a:pPr marL="68580" lvl="0" indent="0" algn="ctr">
              <a:buClr>
                <a:srgbClr val="94C600"/>
              </a:buClr>
              <a:buNone/>
            </a:pPr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это </a:t>
            </a:r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лето!</a:t>
            </a:r>
            <a:b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Всему свой черёд!</a:t>
            </a:r>
            <a:endParaRPr lang="ru-RU" sz="2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</a:endParaRPr>
          </a:p>
          <a:p>
            <a:pPr marL="68580" lvl="0" indent="0" algn="ctr">
              <a:buClr>
                <a:srgbClr val="94C600"/>
              </a:buClr>
              <a:buNone/>
            </a:pPr>
            <a:r>
              <a:rPr lang="ru-RU" sz="2800" b="1" i="1" dirty="0">
                <a:solidFill>
                  <a:srgbClr val="94C6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Тут и сказочке конец! А кто слушал, МОЛОДЕЦ!</a:t>
            </a:r>
            <a:br>
              <a:rPr lang="ru-RU" sz="2800" b="1" i="1" dirty="0">
                <a:solidFill>
                  <a:srgbClr val="94C6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</a:br>
            <a:endParaRPr lang="ru-RU" sz="2800" b="1" i="1" dirty="0">
              <a:solidFill>
                <a:srgbClr val="94C600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ctr">
              <a:buNone/>
            </a:pPr>
            <a:br>
              <a:rPr lang="ru-RU" sz="2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Calibri" panose="020F0502020204030204"/>
                <a:cs typeface="Times New Roman" panose="02020603050405020304"/>
              </a:rPr>
            </a:br>
            <a:endParaRPr lang="ru-RU" sz="28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8" name="Picture 2" descr="E:\Театр 2020\IMG_20200811_091938_1.jpg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28348" y="116632"/>
            <a:ext cx="4901544" cy="65527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Наклейка Лето PNG - AVATAN PLUS"/>
          <p:cNvPicPr>
            <a:picLocks noChangeAspect="true" noChangeArrowheads="true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663" y="5420328"/>
            <a:ext cx="2376265" cy="13476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0" y="404664"/>
            <a:ext cx="9144000" cy="1224136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0" name="Picture 2" descr="Акция «Театр детских улыбок» | Детский сад №49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267744" y="1772816"/>
            <a:ext cx="4935465" cy="49685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ТЕАТР КУКОЛ ДЛЯ ДЕТЕЙ ОТ 4-х ЛЕТ - Эврика - детский развивающий центр"/>
          <p:cNvSpPr>
            <a:spLocks noChangeAspect="true" noChangeArrowheads="true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false" compatLnSpc="true"/>
          <a:lstStyle/>
          <a:p>
            <a:endParaRPr lang="ru-RU"/>
          </a:p>
        </p:txBody>
      </p:sp>
      <p:sp>
        <p:nvSpPr>
          <p:cNvPr id="4" name="AutoShape 6" descr="ТЕАТР КУКОЛ ДЛЯ ДЕТЕЙ ОТ 4-х ЛЕТ - Эврика - детский развивающий центр"/>
          <p:cNvSpPr>
            <a:spLocks noChangeAspect="true" noChangeArrowheads="true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false" compatLnSpc="true"/>
          <a:lstStyle/>
          <a:p>
            <a:endParaRPr lang="ru-RU"/>
          </a:p>
        </p:txBody>
      </p:sp>
      <p:pic>
        <p:nvPicPr>
          <p:cNvPr id="17418" name="Picture 10" descr="Звезды PNG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rcRect/>
          <a:stretch>
            <a:fillRect/>
          </a:stretch>
        </p:blipFill>
        <p:spPr bwMode="auto">
          <a:xfrm>
            <a:off x="-26996" y="7937"/>
            <a:ext cx="9144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1043490" y="1772816"/>
            <a:ext cx="7024744" cy="3978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true"/>
          </p:cNvSpPr>
          <p:nvPr>
            <p:ph idx="1"/>
          </p:nvPr>
        </p:nvSpPr>
        <p:spPr>
          <a:xfrm>
            <a:off x="107504" y="5562841"/>
            <a:ext cx="5976664" cy="1295159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Мы приглашаем вас в кукольный театр!</a:t>
            </a:r>
            <a:endParaRPr lang="ru-RU" sz="2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E:\Театр 2020\IMG_20200811_090317.jpg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796136" y="332656"/>
            <a:ext cx="3250141" cy="4345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Театр 2020\IMG_20200811_092646.jpg"/>
          <p:cNvPicPr>
            <a:picLocks noChangeAspect="true" noChangeArrowheads="true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708" y="256917"/>
            <a:ext cx="3213019" cy="42953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Театр 2020\IMG_20200811_095054.jpg"/>
          <p:cNvPicPr>
            <a:picLocks noChangeAspect="true" noChangeArrowheads="true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5325" y="1296857"/>
            <a:ext cx="3191024" cy="42659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Кукольный театр - По умолчанию"/>
          <p:cNvSpPr>
            <a:spLocks noChangeAspect="true" noChangeArrowheads="true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false" compatLnSpc="true"/>
          <a:lstStyle/>
          <a:p>
            <a:endParaRPr lang="ru-RU"/>
          </a:p>
        </p:txBody>
      </p:sp>
      <p:pic>
        <p:nvPicPr>
          <p:cNvPr id="1034" name="Picture 10" descr="Детки - клипарт на прозрачном фоне | Детский сад творчество ..."/>
          <p:cNvPicPr>
            <a:picLocks noChangeAspect="true" noChangeArrowheads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rcRect/>
          <a:stretch>
            <a:fillRect/>
          </a:stretch>
        </p:blipFill>
        <p:spPr bwMode="auto">
          <a:xfrm>
            <a:off x="5930543" y="3424378"/>
            <a:ext cx="298132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1043490" y="1027664"/>
            <a:ext cx="316847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true"/>
          </p:cNvSpPr>
          <p:nvPr>
            <p:ph idx="1"/>
          </p:nvPr>
        </p:nvSpPr>
        <p:spPr>
          <a:xfrm>
            <a:off x="5060572" y="1340768"/>
            <a:ext cx="3615883" cy="5517232"/>
          </a:xfrm>
        </p:spPr>
        <p:txBody>
          <a:bodyPr>
            <a:normAutofit/>
          </a:bodyPr>
          <a:lstStyle/>
          <a:p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В одной деревушке жили-были дед да баба. </a:t>
            </a:r>
            <a:endParaRPr lang="ru-RU" sz="28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</a:endParaRPr>
          </a:p>
          <a:p>
            <a:pPr marL="68580" indent="0">
              <a:buNone/>
            </a:pPr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 И </a:t>
            </a:r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была у них внученька Маша. </a:t>
            </a:r>
            <a:endParaRPr lang="ru-RU" sz="2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E:\Театр 2020\IMG_20200811_095126.jpg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79512" y="129386"/>
            <a:ext cx="4881061" cy="6525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true" noChangeArrowheads="true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064" y="4725144"/>
            <a:ext cx="3578225" cy="17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5" descr="солнце рисунок - Поиск в Google | Картинки, Для детей, Смайлики"/>
          <p:cNvSpPr>
            <a:spLocks noChangeAspect="true" noChangeArrowheads="true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false" compatLnSpc="true"/>
          <a:lstStyle/>
          <a:p>
            <a:endParaRPr lang="ru-RU"/>
          </a:p>
        </p:txBody>
      </p:sp>
      <p:sp>
        <p:nvSpPr>
          <p:cNvPr id="5" name="AutoShape 7" descr="солнце рисунок - Поиск в Google | Картинки, Для детей, Смайлики"/>
          <p:cNvSpPr>
            <a:spLocks noChangeAspect="true" noChangeArrowheads="true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false" compatLnSpc="true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 flipV="true">
            <a:off x="2771800" y="2276872"/>
            <a:ext cx="1152128" cy="1782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true"/>
          </p:cNvSpPr>
          <p:nvPr>
            <p:ph idx="1"/>
          </p:nvPr>
        </p:nvSpPr>
        <p:spPr>
          <a:xfrm>
            <a:off x="5134918" y="692696"/>
            <a:ext cx="3541537" cy="6165304"/>
          </a:xfrm>
        </p:spPr>
        <p:txBody>
          <a:bodyPr>
            <a:normAutofit/>
          </a:bodyPr>
          <a:lstStyle/>
          <a:p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Надоела мне </a:t>
            </a:r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весна</a:t>
            </a:r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!</a:t>
            </a:r>
            <a:endParaRPr lang="ru-RU" sz="28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</a:endParaRPr>
          </a:p>
          <a:p>
            <a:pPr marL="68580" indent="0">
              <a:buNone/>
            </a:pPr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  Хочу </a:t>
            </a:r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земляники полное лукошко, хочу лето</a:t>
            </a:r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… </a:t>
            </a:r>
            <a:endParaRPr lang="ru-RU" sz="28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</a:endParaRPr>
          </a:p>
          <a:p>
            <a:pPr lvl="0" algn="ctr">
              <a:buClr>
                <a:srgbClr val="94C600"/>
              </a:buClr>
            </a:pPr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Ах, Маша, Маша! </a:t>
            </a:r>
            <a:endParaRPr lang="ru-RU" sz="2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</a:endParaRPr>
          </a:p>
          <a:p>
            <a:pPr marL="68580" lvl="0" indent="0" algn="ctr">
              <a:buClr>
                <a:srgbClr val="94C600"/>
              </a:buClr>
              <a:buNone/>
            </a:pPr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  Хоть узелок с хлебушком возьми, авось пригодится.</a:t>
            </a:r>
            <a:b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</a:br>
            <a:endParaRPr lang="ru-RU" sz="2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E:\Театр 2020\IMG_20200811_090335.jpg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51520" y="200706"/>
            <a:ext cx="4844330" cy="6476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весна, цветок, природа бесплатно значок из Responsive Office Icons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rcRect/>
          <a:stretch>
            <a:fillRect/>
          </a:stretch>
        </p:blipFill>
        <p:spPr bwMode="auto">
          <a:xfrm>
            <a:off x="7236296" y="5085184"/>
            <a:ext cx="1423045" cy="1423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5292080" y="1027664"/>
            <a:ext cx="2776154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true"/>
          </p:cNvSpPr>
          <p:nvPr>
            <p:ph idx="1"/>
          </p:nvPr>
        </p:nvSpPr>
        <p:spPr>
          <a:xfrm>
            <a:off x="499476" y="908720"/>
            <a:ext cx="3546564" cy="5373216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И отправилась Машенька в путь дорожку, лето искать</a:t>
            </a:r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…</a:t>
            </a:r>
            <a:endParaRPr lang="ru-RU" sz="28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</a:endParaRPr>
          </a:p>
          <a:p>
            <a:pPr marL="68580" indent="0" algn="ctr">
              <a:buNone/>
            </a:pPr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  А </a:t>
            </a:r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навстречу ей мышка - норушка.</a:t>
            </a:r>
            <a:r>
              <a:rPr lang="ru-RU" sz="2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Calibri" panose="020F0502020204030204"/>
                <a:cs typeface="Times New Roman" panose="02020603050405020304"/>
              </a:rPr>
              <a:t> </a:t>
            </a:r>
            <a:endParaRPr lang="ru-RU" sz="28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 descr="E:\Театр 2020\IMG_20200811_095348.jpg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046040" y="170237"/>
            <a:ext cx="4878372" cy="6521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Анютины Глазки Тюльпаны Весна - Бесплатное фото на Pixabay"/>
          <p:cNvPicPr>
            <a:picLocks noChangeAspect="true" noChangeArrowheads="true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98960"/>
            <a:ext cx="7164288" cy="205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1043490" y="1027664"/>
            <a:ext cx="2952446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true"/>
          </p:cNvSpPr>
          <p:nvPr>
            <p:ph idx="1"/>
          </p:nvPr>
        </p:nvSpPr>
        <p:spPr>
          <a:xfrm>
            <a:off x="5129893" y="692696"/>
            <a:ext cx="3546564" cy="6165304"/>
          </a:xfrm>
        </p:spPr>
        <p:txBody>
          <a:bodyPr>
            <a:noAutofit/>
          </a:bodyPr>
          <a:lstStyle/>
          <a:p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Угости меня, Маша, сыром. </a:t>
            </a:r>
            <a:endParaRPr lang="ru-RU" sz="28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</a:endParaRPr>
          </a:p>
          <a:p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Ешь на </a:t>
            </a:r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здоровье.</a:t>
            </a:r>
            <a:endParaRPr lang="ru-RU" sz="28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</a:endParaRPr>
          </a:p>
          <a:p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Спасибо </a:t>
            </a:r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тебе, Маша. А за доброту твою, вот тебе колокольчик. Если в беду попадешь - звони, и я к тебе на помощь прибегу.</a:t>
            </a:r>
            <a:b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</a:br>
            <a:b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</a:b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E:\Театр 2020\IMG_20200811_092936_1.jpg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28348" y="116632"/>
            <a:ext cx="4901544" cy="65527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1043490" y="1027664"/>
            <a:ext cx="352851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true"/>
          </p:cNvSpPr>
          <p:nvPr>
            <p:ph idx="1"/>
          </p:nvPr>
        </p:nvSpPr>
        <p:spPr>
          <a:xfrm>
            <a:off x="5042650" y="1268760"/>
            <a:ext cx="3633806" cy="5472608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И </a:t>
            </a:r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отправилась Машенька дальше искать лето</a:t>
            </a:r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…</a:t>
            </a:r>
            <a:endParaRPr lang="ru-RU" sz="28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</a:endParaRPr>
          </a:p>
          <a:p>
            <a:pPr marL="68580" indent="0" algn="ctr">
              <a:buNone/>
            </a:pPr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   И </a:t>
            </a:r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повстречался ей …. Кто бы вы думали! Конечно, это Зайка. </a:t>
            </a:r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E:\Театр 2020\IMG_20200811_090916.jpg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94969" y="116632"/>
            <a:ext cx="4847681" cy="6480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Шугаринг"/>
          <p:cNvPicPr>
            <a:picLocks noChangeAspect="true" noChangeArrowheads="true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92174" y="4725143"/>
            <a:ext cx="1612273" cy="1612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5220072" y="1027664"/>
            <a:ext cx="2848162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true"/>
          </p:cNvSpPr>
          <p:nvPr>
            <p:ph idx="1"/>
          </p:nvPr>
        </p:nvSpPr>
        <p:spPr>
          <a:xfrm>
            <a:off x="467544" y="476672"/>
            <a:ext cx="3546564" cy="6381328"/>
          </a:xfrm>
        </p:spPr>
        <p:txBody>
          <a:bodyPr>
            <a:normAutofit/>
          </a:bodyPr>
          <a:lstStyle/>
          <a:p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Не угостишь ли ты меня, Маша, </a:t>
            </a:r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хлебушком?</a:t>
            </a:r>
            <a:endParaRPr lang="ru-RU" sz="28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</a:endParaRPr>
          </a:p>
          <a:p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Спасибо </a:t>
            </a:r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тебе, Маша. Вот тебе палочка-выручалочка. Если в беду попадёшь, </a:t>
            </a:r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я </a:t>
            </a:r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к тебе на помощь приду.</a:t>
            </a:r>
            <a:b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</a:br>
            <a:endParaRPr lang="ru-RU" sz="2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E:\Театр 2020\IMG_20200811_093234.jpg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014108" y="116631"/>
            <a:ext cx="4955408" cy="66247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Наклейка PNG - AVATAN PLUS"/>
          <p:cNvPicPr>
            <a:picLocks noChangeAspect="true" noChangeArrowheads="true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5840" y="5133818"/>
            <a:ext cx="1691680" cy="171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1043490" y="1027664"/>
            <a:ext cx="3240478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true"/>
          </p:cNvSpPr>
          <p:nvPr>
            <p:ph idx="1"/>
          </p:nvPr>
        </p:nvSpPr>
        <p:spPr>
          <a:xfrm>
            <a:off x="5042650" y="692696"/>
            <a:ext cx="3633806" cy="5904656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И отправилась Машенька дальше искать лето</a:t>
            </a:r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… Вдалеке </a:t>
            </a:r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увидела медвежью берлогу.</a:t>
            </a:r>
            <a:endParaRPr lang="ru-RU" sz="2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E:\Театр 2020\IMG_20200811_091319_1.jpg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94969" y="116632"/>
            <a:ext cx="4847681" cy="6480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медвежонок, медвежонок с мёдом, мёд - download free render Animals ..."/>
          <p:cNvPicPr>
            <a:picLocks noChangeAspect="true" noChangeArrowheads="true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true">
            <a:off x="6228184" y="2996952"/>
            <a:ext cx="2436228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Gubb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ubb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true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true"/>
        </a:gradFill>
        <a:gradFill rotWithShape="true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false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false"/>
        </a:gradFill>
        <a:blipFill rotWithShape="true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false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false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false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false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1934</Words>
  <Application>WPS Presentation</Application>
  <PresentationFormat>Экран (4:3)</PresentationFormat>
  <Paragraphs>58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9" baseType="lpstr">
      <vt:lpstr>Arial</vt:lpstr>
      <vt:lpstr>SimSun</vt:lpstr>
      <vt:lpstr>Wingdings</vt:lpstr>
      <vt:lpstr>Gubbi</vt:lpstr>
      <vt:lpstr>Wingdings 2</vt:lpstr>
      <vt:lpstr>Times New Roman</vt:lpstr>
      <vt:lpstr>Verdana</vt:lpstr>
      <vt:lpstr>Times New Roman</vt:lpstr>
      <vt:lpstr>Calibri</vt:lpstr>
      <vt:lpstr>微软雅黑</vt:lpstr>
      <vt:lpstr>Arial Unicode MS</vt:lpstr>
      <vt:lpstr>Остин</vt:lpstr>
      <vt:lpstr>Кукольный театр     «Как Маша лето искала»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vadim</cp:lastModifiedBy>
  <cp:revision>71</cp:revision>
  <dcterms:created xsi:type="dcterms:W3CDTF">2020-08-31T04:42:45Z</dcterms:created>
  <dcterms:modified xsi:type="dcterms:W3CDTF">2020-08-31T04:42:45Z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1049-11.1.0.9615</vt:lpwstr>
  </property>
</Properties>
</file>