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4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3F893-98CC-44CE-ACC3-47C1B0EB9C62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104511-C801-46C5-A87A-0CED4439E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34AF-9B7C-471D-945A-165785E32D9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49AE8-2A52-49DE-BA30-EC77C8309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7D56-7C75-44E6-B9EA-637F84E49249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544F-3275-4114-9BDF-B5086B71B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36242-946D-418E-8630-4E0FC66932CF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BCC6-5772-4D7B-87DB-ACD8B79B2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14E6-BFA1-4DC0-83E0-5A24DD9A556F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C823-3A8F-45AB-830B-A31CD1E39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51E8B4-DE8F-4BD9-AA55-D1A50A4C678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97140A-0B6F-4859-A434-72AA372B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38C90-CD98-412A-A14D-406CC4B1825D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7E9D-B829-45C5-8579-372DD73C2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24EC8B-9C6B-4B30-9C53-58DB55588CD6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E768B-F631-4445-8F28-F9B08E5D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3F4EC-9036-4883-9A66-DBCB64D432EB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FAD6-E8A2-49F7-9D7A-CB25C3CD5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1A469F-CF54-48F4-ACE4-6D77C1BD615B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7888AA-5FEE-4B4C-91B3-3AB776DAF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D69032-D364-4441-A481-FF493E136F48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E6B149-9836-470C-B67C-30BAEE5F9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739831-0D40-4366-BB42-E1F37D360995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F67991-6AC4-42FF-8862-0125D5A72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A2E4DEE-4886-446A-92B1-99889FA056C0}" type="datetimeFigureOut">
              <a:rPr lang="ru-RU"/>
              <a:pPr>
                <a:defRPr/>
              </a:pPr>
              <a:t>20.03.2017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DDB5539-EB2C-4707-B461-2C87F046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7" r:id="rId2"/>
    <p:sldLayoutId id="2147483674" r:id="rId3"/>
    <p:sldLayoutId id="2147483668" r:id="rId4"/>
    <p:sldLayoutId id="2147483675" r:id="rId5"/>
    <p:sldLayoutId id="2147483669" r:id="rId6"/>
    <p:sldLayoutId id="2147483676" r:id="rId7"/>
    <p:sldLayoutId id="2147483677" r:id="rId8"/>
    <p:sldLayoutId id="2147483678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674211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Сегодня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в день весенний,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Давайте вместе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 нами</a:t>
            </a:r>
            <a:b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скажем бабушкам, 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Спасибо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скажем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мамам.</a:t>
            </a:r>
            <a:b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хлопоты, за ласки, 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песенки, за сказки, </a:t>
            </a:r>
            <a:b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вкусные ватрушки,  </a:t>
            </a:r>
            <a:r>
              <a:rPr lang="ru-RU" sz="31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</a:t>
            </a:r>
            <a: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новые игрушки.</a:t>
            </a:r>
            <a:br>
              <a:rPr lang="ru-RU" sz="31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44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4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Праздник 8 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марта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«Шляпный бал».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i="1" dirty="0" err="1" smtClean="0">
                <a:solidFill>
                  <a:schemeClr val="accent4">
                    <a:lumMod val="75000"/>
                  </a:schemeClr>
                </a:solidFill>
              </a:rPr>
              <a:t>г.Бердск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, МБДОУ ЦРР № 28 «Огонёк»,</a:t>
            </a:r>
            <a:b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2017г.  </a:t>
            </a:r>
            <a:r>
              <a:rPr lang="ru-RU" sz="3600" b="1" i="1" dirty="0">
                <a:solidFill>
                  <a:schemeClr val="accent4">
                    <a:lumMod val="75000"/>
                  </a:schemeClr>
                </a:solidFill>
              </a:rPr>
              <a:t>9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 группа </a:t>
            </a:r>
            <a:endParaRPr lang="ru-RU" sz="3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081712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8538" y="44450"/>
            <a:ext cx="6767512" cy="11525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Солнышко лучистое засверкает весело,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Потому что мамочке запоём мы песенку.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39" name="Picture 2" descr="E:\фото 9 гр\фото мартт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1054100"/>
            <a:ext cx="8707438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2484438" y="0"/>
            <a:ext cx="6659562" cy="836613"/>
          </a:xfrm>
        </p:spPr>
        <p:txBody>
          <a:bodyPr/>
          <a:lstStyle/>
          <a:p>
            <a:pPr marL="17463">
              <a:spcBef>
                <a:spcPct val="0"/>
              </a:spcBef>
            </a:pPr>
            <a:r>
              <a:rPr lang="ru-RU" sz="2400" b="1" i="1" smtClean="0">
                <a:solidFill>
                  <a:srgbClr val="0070C0"/>
                </a:solidFill>
              </a:rPr>
              <a:t>Шляпки просто восхищенье! </a:t>
            </a:r>
          </a:p>
          <a:p>
            <a:pPr marL="17463" algn="ctr">
              <a:spcBef>
                <a:spcPct val="0"/>
              </a:spcBef>
            </a:pPr>
            <a:r>
              <a:rPr lang="ru-RU" sz="2400" b="1" i="1" smtClean="0">
                <a:solidFill>
                  <a:srgbClr val="0070C0"/>
                </a:solidFill>
              </a:rPr>
              <a:t>Да, вот это удивленье!</a:t>
            </a:r>
          </a:p>
        </p:txBody>
      </p:sp>
      <p:pic>
        <p:nvPicPr>
          <p:cNvPr id="15363" name="Picture 2" descr="E:\фото 9 гр\фото мартт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46163"/>
            <a:ext cx="8713788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451485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-12700"/>
            <a:ext cx="8856663" cy="1196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Для бабушки родной, любимой букет цветочный соберу.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rgbClr val="00B050"/>
                </a:solidFill>
              </a:rPr>
              <a:t>           И в день 8 марта я ей с любовью подарю!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6387" name="Picture 2" descr="E:\фото 9 гр\фото мартт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54088"/>
            <a:ext cx="8856662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E:\фото 9 гр\фото мартт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939800"/>
            <a:ext cx="885666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15888"/>
            <a:ext cx="8181975" cy="10810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 </a:t>
            </a:r>
            <a:r>
              <a:rPr lang="ru-RU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мальчишки всей страны быть отважными должны,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Чтоб границы охранялись, чтобы мамы </a:t>
            </a:r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улыбались</a:t>
            </a:r>
            <a:r>
              <a:rPr lang="ru-RU" sz="2400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!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7411" name="Picture 2" descr="E:\фото 9 гр\фото мартт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86407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494665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268538" y="0"/>
            <a:ext cx="6875462" cy="1268413"/>
          </a:xfrm>
        </p:spPr>
        <p:txBody>
          <a:bodyPr/>
          <a:lstStyle/>
          <a:p>
            <a:pPr marL="17463">
              <a:spcBef>
                <a:spcPct val="0"/>
              </a:spcBef>
            </a:pPr>
            <a:r>
              <a:rPr lang="ru-RU" sz="2400" b="1" i="1" smtClean="0">
                <a:solidFill>
                  <a:srgbClr val="7030A0"/>
                </a:solidFill>
              </a:rPr>
              <a:t>Подарила мир ты мне, яркий солнца свет,</a:t>
            </a:r>
          </a:p>
          <a:p>
            <a:pPr marL="17463">
              <a:spcBef>
                <a:spcPct val="0"/>
              </a:spcBef>
            </a:pPr>
            <a:r>
              <a:rPr lang="ru-RU" sz="2400" b="1" i="1" smtClean="0">
                <a:solidFill>
                  <a:srgbClr val="7030A0"/>
                </a:solidFill>
              </a:rPr>
              <a:t>                  Для меня на свете лучше мамы нет.</a:t>
            </a:r>
          </a:p>
          <a:p>
            <a:pPr marL="17463">
              <a:spcBef>
                <a:spcPct val="0"/>
              </a:spcBef>
            </a:pPr>
            <a:endParaRPr lang="ru-RU" sz="2400" b="1" i="1" smtClean="0">
              <a:solidFill>
                <a:srgbClr val="7030A0"/>
              </a:solidFill>
            </a:endParaRPr>
          </a:p>
        </p:txBody>
      </p:sp>
      <p:pic>
        <p:nvPicPr>
          <p:cNvPr id="18435" name="Picture 2" descr="E:\фото 9 гр\фото мартт 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96963"/>
            <a:ext cx="86407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5307013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2578100" y="0"/>
            <a:ext cx="6400800" cy="1196975"/>
          </a:xfrm>
        </p:spPr>
        <p:txBody>
          <a:bodyPr/>
          <a:lstStyle/>
          <a:p>
            <a:pPr marL="17463">
              <a:spcBef>
                <a:spcPct val="0"/>
              </a:spcBef>
            </a:pPr>
            <a:r>
              <a:rPr lang="ru-RU" sz="2400" b="1" i="1" smtClean="0">
                <a:solidFill>
                  <a:srgbClr val="00B050"/>
                </a:solidFill>
              </a:rPr>
              <a:t>Поёт моя мама всегда за работой,</a:t>
            </a:r>
          </a:p>
          <a:p>
            <a:pPr marL="17463">
              <a:spcBef>
                <a:spcPct val="0"/>
              </a:spcBef>
            </a:pPr>
            <a:r>
              <a:rPr lang="ru-RU" sz="2400" b="1" i="1" smtClean="0">
                <a:solidFill>
                  <a:srgbClr val="00B050"/>
                </a:solidFill>
              </a:rPr>
              <a:t>                       А я ей всегда помогаю с охотой!</a:t>
            </a:r>
          </a:p>
          <a:p>
            <a:pPr marL="17463">
              <a:spcBef>
                <a:spcPct val="0"/>
              </a:spcBef>
            </a:pPr>
            <a:endParaRPr lang="ru-RU" sz="2400" b="1" i="1" smtClean="0">
              <a:solidFill>
                <a:srgbClr val="00B050"/>
              </a:solidFill>
            </a:endParaRPr>
          </a:p>
        </p:txBody>
      </p:sp>
      <p:pic>
        <p:nvPicPr>
          <p:cNvPr id="19459" name="Picture 2" descr="E:\фото 9 гр\фото мартт 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87503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7763" cy="59356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Маму любят все на свете, 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Мама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первый друг.</a:t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Любят мам не только дети, 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Любят </a:t>
            </a: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все вокруг</a:t>
            </a: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  <a:b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194" name="Picture 2" descr="C:\Users\лиза\Contacts\Pictures\цве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71600" y="2708920"/>
            <a:ext cx="8064896" cy="4032448"/>
          </a:xfrm>
          <a:prstGeom prst="rect">
            <a:avLst/>
          </a:prstGeom>
          <a:noFill/>
          <a:ln w="38100">
            <a:solidFill>
              <a:schemeClr val="accent3">
                <a:lumMod val="20000"/>
                <a:lumOff val="8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051050" y="5445125"/>
            <a:ext cx="6386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Выполнил: </a:t>
            </a:r>
          </a:p>
          <a:p>
            <a:r>
              <a:rPr lang="ru-RU" b="1">
                <a:solidFill>
                  <a:schemeClr val="hlink"/>
                </a:solidFill>
              </a:rPr>
              <a:t>музыкальный руководитель МБДОУЦРР № 28 «Огонёк» Лихницкая Л.Г.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68538" y="1989138"/>
            <a:ext cx="581501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Спасибо за внимание. </a:t>
            </a:r>
          </a:p>
          <a:p>
            <a:endParaRPr lang="ru-RU" sz="32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3200" b="1" i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 следующих встреч.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</TotalTime>
  <Words>145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Сегодня в день весенний,   Давайте вместе с нами Спасибо скажем бабушкам,   Спасибо скажем мамам. За хлопоты, за ласки,  за песенки, за сказки,  За вкусные ватрушки,  за новые игрушки.  Праздник 8 марта «Шляпный бал». г.Бердск, МБДОУ ЦРР № 28 «Огонёк»,  2017г.  9 группа </vt:lpstr>
      <vt:lpstr>Слайд 2</vt:lpstr>
      <vt:lpstr>Слайд 3</vt:lpstr>
      <vt:lpstr>Слайд 4</vt:lpstr>
      <vt:lpstr>Слайд 5</vt:lpstr>
      <vt:lpstr>Слайд 6</vt:lpstr>
      <vt:lpstr>Слайд 7</vt:lpstr>
      <vt:lpstr>Маму любят все на свете, Мама первый друг. Любят мам не только дети, Любят все вокруг.      </vt:lpstr>
      <vt:lpstr>Слайд 9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Психолог</cp:lastModifiedBy>
  <cp:revision>10</cp:revision>
  <dcterms:created xsi:type="dcterms:W3CDTF">2017-03-19T06:46:41Z</dcterms:created>
  <dcterms:modified xsi:type="dcterms:W3CDTF">2017-03-20T04:37:38Z</dcterms:modified>
</cp:coreProperties>
</file>