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FC4323-65A3-4DB6-9E27-7CA94B603A69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BFB9FF-F45A-472B-A48D-3FF730F58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28601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Осенняя ярмарка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709866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Праздник осени для детей старшей и подготовительной групп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92D050"/>
                </a:solidFill>
              </a:rPr>
              <a:t>Музыкальный </a:t>
            </a:r>
            <a:r>
              <a:rPr lang="ru-RU" b="1" i="1" dirty="0" smtClean="0">
                <a:solidFill>
                  <a:srgbClr val="92D050"/>
                </a:solidFill>
              </a:rPr>
              <a:t>руководитель</a:t>
            </a:r>
          </a:p>
          <a:p>
            <a:r>
              <a:rPr lang="ru-RU" b="1" i="1" dirty="0" err="1" smtClean="0">
                <a:solidFill>
                  <a:srgbClr val="92D050"/>
                </a:solidFill>
              </a:rPr>
              <a:t>Лихницкая</a:t>
            </a:r>
            <a:r>
              <a:rPr lang="ru-RU" b="1" i="1" dirty="0" smtClean="0">
                <a:solidFill>
                  <a:srgbClr val="92D050"/>
                </a:solidFill>
              </a:rPr>
              <a:t> Л.Г</a:t>
            </a:r>
            <a:r>
              <a:rPr lang="ru-RU" b="1" i="1" dirty="0" smtClean="0">
                <a:solidFill>
                  <a:srgbClr val="92D050"/>
                </a:solidFill>
              </a:rPr>
              <a:t>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928802"/>
            <a:ext cx="6858048" cy="38401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000131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       Уж </a:t>
            </a:r>
            <a:r>
              <a:rPr lang="ru-RU" b="1" i="1" dirty="0">
                <a:solidFill>
                  <a:srgbClr val="7030A0"/>
                </a:solidFill>
              </a:rPr>
              <a:t>как станем мы играть, слушает вся улица: 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                                                     и </a:t>
            </a:r>
            <a:r>
              <a:rPr lang="ru-RU" b="1" i="1" dirty="0">
                <a:solidFill>
                  <a:srgbClr val="7030A0"/>
                </a:solidFill>
              </a:rPr>
              <a:t>петух, и курица.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лиза\Contacts\Pictures\фото\IMG_34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8001056" cy="53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643050"/>
            <a:ext cx="7215238" cy="4125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071569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         Заводите </a:t>
            </a:r>
            <a:r>
              <a:rPr lang="ru-RU" sz="2400" b="1" i="1" dirty="0">
                <a:solidFill>
                  <a:srgbClr val="00B050"/>
                </a:solidFill>
              </a:rPr>
              <a:t>хоровод , «Самовар» нас всех зовёт.</a:t>
            </a:r>
          </a:p>
          <a:p>
            <a:endParaRPr lang="ru-RU" dirty="0"/>
          </a:p>
        </p:txBody>
      </p:sp>
      <p:pic>
        <p:nvPicPr>
          <p:cNvPr id="4" name="Рисунок 3" descr="C:\Users\лиза\Contacts\Pictures\фото\IMG_34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7643866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Получили леденец,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вот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и ярмарке конец!</a:t>
            </a:r>
            <a:br>
              <a:rPr lang="ru-RU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3" y="1785926"/>
            <a:ext cx="6215107" cy="4714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6"/>
            <a:ext cx="7772400" cy="128588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              К </a:t>
            </a:r>
            <a:r>
              <a:rPr lang="ru-RU" sz="2400" b="1" i="1" dirty="0">
                <a:solidFill>
                  <a:srgbClr val="00B050"/>
                </a:solidFill>
              </a:rPr>
              <a:t>нам гости пришли , дорогие пришли!</a:t>
            </a:r>
            <a:br>
              <a:rPr lang="ru-RU" sz="2400" b="1" i="1" dirty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              Мы </a:t>
            </a:r>
            <a:r>
              <a:rPr lang="ru-RU" sz="2400" b="1" i="1" dirty="0">
                <a:solidFill>
                  <a:srgbClr val="00B050"/>
                </a:solidFill>
              </a:rPr>
              <a:t>гостей встречаем , песню запеваем!    </a:t>
            </a:r>
          </a:p>
          <a:p>
            <a:endParaRPr lang="ru-RU" dirty="0"/>
          </a:p>
        </p:txBody>
      </p:sp>
      <p:pic>
        <p:nvPicPr>
          <p:cNvPr id="4" name="Рисунок 3" descr="C:\Users\лиза\Contacts\Pictures\фото\IMG_34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28737"/>
            <a:ext cx="7286675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500174"/>
            <a:ext cx="6786610" cy="4268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28588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         Подходи</a:t>
            </a:r>
            <a:r>
              <a:rPr lang="ru-RU" sz="2400" b="1" i="1" dirty="0">
                <a:solidFill>
                  <a:srgbClr val="0070C0"/>
                </a:solidFill>
              </a:rPr>
              <a:t>, честной народ, кого скука не берёт.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          Народ</a:t>
            </a:r>
            <a:r>
              <a:rPr lang="ru-RU" sz="2400" b="1" i="1" dirty="0">
                <a:solidFill>
                  <a:srgbClr val="0070C0"/>
                </a:solidFill>
              </a:rPr>
              <a:t>, собирайся, ярмарка открывайся !</a:t>
            </a:r>
          </a:p>
          <a:p>
            <a:endParaRPr lang="ru-RU" dirty="0"/>
          </a:p>
        </p:txBody>
      </p:sp>
      <p:pic>
        <p:nvPicPr>
          <p:cNvPr id="4" name="Рисунок 3" descr="K:\фото\IMG_34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50657"/>
            <a:ext cx="7429551" cy="519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071678"/>
            <a:ext cx="7000924" cy="36972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57163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Запевайте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песню русскую, детвора,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   Повеселить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гостей пора.</a:t>
            </a:r>
          </a:p>
          <a:p>
            <a:r>
              <a:rPr lang="ru-RU" sz="2400" b="1" i="1" dirty="0" smtClean="0"/>
              <a:t>                           </a:t>
            </a:r>
            <a:r>
              <a:rPr lang="ru-RU" sz="2400" b="1" i="1" dirty="0" smtClean="0">
                <a:solidFill>
                  <a:srgbClr val="00B050"/>
                </a:solidFill>
              </a:rPr>
              <a:t>Песня </a:t>
            </a:r>
            <a:r>
              <a:rPr lang="ru-RU" sz="2400" b="1" i="1" dirty="0">
                <a:solidFill>
                  <a:srgbClr val="00B050"/>
                </a:solidFill>
              </a:rPr>
              <a:t>«Как у наших у ворот </a:t>
            </a:r>
            <a:r>
              <a:rPr lang="ru-RU" sz="2400" b="1" i="1" dirty="0" smtClean="0">
                <a:solidFill>
                  <a:srgbClr val="00B050"/>
                </a:solidFill>
              </a:rPr>
              <a:t>».</a:t>
            </a:r>
            <a:endParaRPr lang="ru-RU" sz="24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лиза\Contacts\Pictures\фото\IMG_34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57364"/>
            <a:ext cx="7572428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857364"/>
            <a:ext cx="6643734" cy="39116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28588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                     Мы </a:t>
            </a:r>
            <a:r>
              <a:rPr lang="ru-RU" sz="2400" b="1" i="1" dirty="0">
                <a:solidFill>
                  <a:srgbClr val="C00000"/>
                </a:solidFill>
              </a:rPr>
              <a:t>– развесёлые потешники,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           Известные </a:t>
            </a:r>
            <a:r>
              <a:rPr lang="ru-RU" sz="2400" b="1" i="1" dirty="0">
                <a:solidFill>
                  <a:srgbClr val="C00000"/>
                </a:solidFill>
              </a:rPr>
              <a:t>скоморохи и насмешники !</a:t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лиза\Contacts\Pictures\фото\IMG_34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85926"/>
            <a:ext cx="7500990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3" y="2143116"/>
            <a:ext cx="6643735" cy="36258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285883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Мы – </a:t>
            </a:r>
            <a:r>
              <a:rPr lang="ru-RU" sz="2400" b="1" i="1" dirty="0" smtClean="0">
                <a:solidFill>
                  <a:srgbClr val="7030A0"/>
                </a:solidFill>
              </a:rPr>
              <a:t> весёлые </a:t>
            </a:r>
            <a:r>
              <a:rPr lang="ru-RU" sz="2400" b="1" i="1" dirty="0">
                <a:solidFill>
                  <a:srgbClr val="7030A0"/>
                </a:solidFill>
              </a:rPr>
              <a:t>старушки, неразлучные подружки.</a:t>
            </a:r>
            <a:br>
              <a:rPr lang="ru-RU" sz="2400" b="1" i="1" dirty="0">
                <a:solidFill>
                  <a:srgbClr val="7030A0"/>
                </a:solidFill>
              </a:rPr>
            </a:b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лиза\Contacts\Pictures\фото\IMG_34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7643866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7" y="1714488"/>
            <a:ext cx="7000925" cy="40544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128588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                       Кто овощи соберёт скорей?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               Стройтесь в две команды быстрей!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C:\Users\лиза\Contacts\Pictures\фото\IMG_34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7572428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5" y="2000240"/>
            <a:ext cx="7072363" cy="37687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114300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    На базаре шум и давка- не пробиться до прилавка,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 Всё тут интересно- тут и танцу место.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лиза\Contacts\Pictures\фото\IMG_34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7643866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071678"/>
            <a:ext cx="6858048" cy="36972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643073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Раздайся</a:t>
            </a:r>
            <a:r>
              <a:rPr lang="ru-RU" sz="2400" b="1" i="1" dirty="0">
                <a:solidFill>
                  <a:srgbClr val="C00000"/>
                </a:solidFill>
              </a:rPr>
              <a:t>, народ, коробейник идёт !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             С </a:t>
            </a:r>
            <a:r>
              <a:rPr lang="ru-RU" sz="2400" b="1" i="1" dirty="0">
                <a:solidFill>
                  <a:srgbClr val="C00000"/>
                </a:solidFill>
              </a:rPr>
              <a:t>товарами разными, с лентами красными 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        Игрушками </a:t>
            </a:r>
            <a:r>
              <a:rPr lang="ru-RU" sz="2400" b="1" i="1" dirty="0">
                <a:solidFill>
                  <a:srgbClr val="C00000"/>
                </a:solidFill>
              </a:rPr>
              <a:t>забавными, ложками деревянными !</a:t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лиза\Contacts\Pictures\фото\IMG_34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7643866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136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Осенняя ярмарка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Получили леденец,   вот и ярмарке конец!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Осенняя ярмарка</dc:title>
  <dc:creator>User</dc:creator>
  <cp:lastModifiedBy>Administrator</cp:lastModifiedBy>
  <cp:revision>10</cp:revision>
  <dcterms:created xsi:type="dcterms:W3CDTF">2016-10-26T04:36:39Z</dcterms:created>
  <dcterms:modified xsi:type="dcterms:W3CDTF">2016-11-13T04:15:50Z</dcterms:modified>
</cp:coreProperties>
</file>