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5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BD15CD9-29C0-4202-AA9D-1FC9063C25D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121CE62-DDCC-458B-AD43-6DBBBB272853}" type="datetimeFigureOut">
              <a:rPr lang="ru-RU" smtClean="0"/>
              <a:t>14.12.2016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36815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FF0000"/>
                </a:solidFill>
                <a:ea typeface="Calibri"/>
                <a:cs typeface="Times New Roman"/>
              </a:rPr>
              <a:t>Правила поведения родителей на детских утренниках</a:t>
            </a:r>
            <a:r>
              <a:rPr lang="ru-RU" sz="3600" i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i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иза\Contacts\Pictures\дети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7030A0"/>
                </a:solidFill>
                <a:ea typeface="Calibri"/>
                <a:cs typeface="Times New Roman"/>
              </a:rPr>
              <a:t>Роль родителей в организации утренников</a:t>
            </a:r>
            <a:r>
              <a:rPr lang="ru-RU" sz="3200" dirty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7030A0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a typeface="Calibri"/>
                <a:cs typeface="Times New Roman"/>
              </a:rPr>
              <a:t>    </a:t>
            </a: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Утренники </a:t>
            </a:r>
            <a:r>
              <a:rPr lang="ru-RU" sz="33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детском саду - праздник не только для малышей, родители также принимают в </a:t>
            </a:r>
            <a:r>
              <a:rPr lang="ru-RU" sz="33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нём </a:t>
            </a:r>
            <a:r>
              <a:rPr lang="ru-RU" sz="33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непосредственное участие. Зачастую детям необходимо подготовить различные костюмы, декорации или другую атрибутику. В этом помочь своим чадам могут только родители. Они также могут контролировать, какую долю участия принимает ребенок в утреннике, проверять, достаточно ли хорошо он выучил стих или песню, знает ли он все движения танца, который разучивается к празднику.</a:t>
            </a:r>
            <a:endParaRPr lang="ru-RU" sz="33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373042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Чтобы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нарушить психологический контакт с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ребёнком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не надо выказывать своего недовольства, что опять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предстоят хлопоты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этой подготовкой к утреннику.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Ребёнок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ведь так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ждёт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праздника, он жаждет веселья, похвалы, он хочет показать свои достижения, и утренник хороший повод для демонстрации своих успехов.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лиза\Contacts\Pictures\дети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645024"/>
            <a:ext cx="3446356" cy="29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446449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    </a:t>
            </a:r>
            <a:r>
              <a:rPr lang="ru-RU" sz="22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Утренник </a:t>
            </a:r>
            <a:r>
              <a:rPr lang="ru-RU" sz="2200" b="1" i="1" dirty="0">
                <a:solidFill>
                  <a:srgbClr val="0070C0"/>
                </a:solidFill>
                <a:ea typeface="Calibri"/>
                <a:cs typeface="Times New Roman"/>
              </a:rPr>
              <a:t>в детском саду может быть неплохим воспитательным моментом и для родителей в семье. Каждый ребенок </a:t>
            </a:r>
            <a:r>
              <a:rPr lang="ru-RU" sz="22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ждёт </a:t>
            </a:r>
            <a:r>
              <a:rPr lang="ru-RU" sz="2200" b="1" i="1" dirty="0">
                <a:solidFill>
                  <a:srgbClr val="0070C0"/>
                </a:solidFill>
                <a:ea typeface="Calibri"/>
                <a:cs typeface="Times New Roman"/>
              </a:rPr>
              <a:t>праздника, и если его поведение «хромает», то малыша легко мотивировать тем, что скоро утренник и надо вести себя подобающим образом, иначе праздника не будет. Ведь не секрет, что дети значительно меняют свое поведение, если сказать, что за ними наблюдает </a:t>
            </a:r>
            <a:r>
              <a:rPr lang="ru-RU" sz="22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Дед </a:t>
            </a:r>
            <a:r>
              <a:rPr lang="ru-RU" sz="2200" b="1" i="1" dirty="0">
                <a:solidFill>
                  <a:srgbClr val="0070C0"/>
                </a:solidFill>
                <a:ea typeface="Calibri"/>
                <a:cs typeface="Times New Roman"/>
              </a:rPr>
              <a:t>Мороз и в соответствие с тем, как они себя ведут, он подарит подарки.</a:t>
            </a:r>
            <a:r>
              <a:rPr lang="ru-RU" sz="2200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лиза\Contacts\Pictures\дети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4149080"/>
            <a:ext cx="4138439" cy="227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>
                <a:solidFill>
                  <a:srgbClr val="C00000"/>
                </a:solidFill>
                <a:ea typeface="Calibri"/>
                <a:cs typeface="Times New Roman"/>
              </a:rPr>
              <a:t>Уважаемые мамы и папы, бабушки и дедушки!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dirty="0">
                <a:ea typeface="Calibri"/>
                <a:cs typeface="Times New Roman"/>
              </a:rPr>
              <a:t> </a:t>
            </a:r>
            <a:br>
              <a:rPr lang="ru-RU" sz="2800" b="1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3F29E3"/>
                </a:solidFill>
                <a:ea typeface="Calibri"/>
                <a:cs typeface="Times New Roman"/>
              </a:rPr>
              <a:t>Добро пожаловать на детский праздник к нам!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3F29E3"/>
                </a:solidFill>
                <a:ea typeface="Calibri"/>
                <a:cs typeface="Times New Roman"/>
              </a:rPr>
              <a:t>И с правилами ознакомиться мы предлагаем Вам.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3F29E3"/>
                </a:solidFill>
                <a:ea typeface="Calibri"/>
                <a:cs typeface="Times New Roman"/>
              </a:rPr>
              <a:t>Мы в музыкальном зале рады видеть всех!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3F29E3"/>
                </a:solidFill>
                <a:ea typeface="Calibri"/>
                <a:cs typeface="Times New Roman"/>
              </a:rPr>
              <a:t>Всегда звучат здесь песни, детский смех!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57257D"/>
                </a:solidFill>
                <a:ea typeface="Calibri"/>
                <a:cs typeface="Times New Roman"/>
              </a:rPr>
              <a:t>В день праздника Вы постарайтесь раньше встать,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57257D"/>
                </a:solidFill>
                <a:ea typeface="Calibri"/>
                <a:cs typeface="Times New Roman"/>
              </a:rPr>
              <a:t>Чтоб на утренник в детский сад не опоздать,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57257D"/>
                </a:solidFill>
                <a:ea typeface="Calibri"/>
                <a:cs typeface="Times New Roman"/>
              </a:rPr>
              <a:t>Чтоб Ваша дочка или Ваш сынок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57257D"/>
                </a:solidFill>
                <a:ea typeface="Calibri"/>
                <a:cs typeface="Times New Roman"/>
              </a:rPr>
              <a:t>Костюм надеть спокойно смог.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1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02128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8E40"/>
                </a:solidFill>
                <a:ea typeface="Calibri"/>
                <a:cs typeface="Times New Roman"/>
              </a:rPr>
              <a:t>Мы просим телефон свой отключить.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008E40"/>
                </a:solidFill>
                <a:ea typeface="Calibri"/>
                <a:cs typeface="Times New Roman"/>
              </a:rPr>
              <a:t>Иль Вы хотите разными звонками гостей всех в зале  удивить?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008E40"/>
                </a:solidFill>
                <a:ea typeface="Calibri"/>
                <a:cs typeface="Times New Roman"/>
              </a:rPr>
              <a:t>Ребятки песенки поют, танцуют и играют,</a:t>
            </a:r>
            <a:br>
              <a:rPr lang="ru-RU" sz="2800" b="1" i="1" dirty="0">
                <a:solidFill>
                  <a:srgbClr val="008E40"/>
                </a:solidFill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008E40"/>
                </a:solidFill>
                <a:ea typeface="Calibri"/>
                <a:cs typeface="Times New Roman"/>
              </a:rPr>
              <a:t>От Вас поддержки теплой ожидают!</a:t>
            </a:r>
            <a:br>
              <a:rPr lang="ru-RU" sz="2800" b="1" i="1" dirty="0">
                <a:solidFill>
                  <a:srgbClr val="008E40"/>
                </a:solidFill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3F29E3"/>
                </a:solidFill>
                <a:ea typeface="Calibri"/>
                <a:cs typeface="Times New Roman"/>
              </a:rPr>
              <a:t>Ребёнок хочет видеть глазки мамы,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3F29E3"/>
                </a:solidFill>
                <a:ea typeface="Calibri"/>
                <a:cs typeface="Times New Roman"/>
              </a:rPr>
              <a:t>Улыбку папы, бабушку свою…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3F29E3"/>
                </a:solidFill>
                <a:ea typeface="Calibri"/>
                <a:cs typeface="Times New Roman"/>
              </a:rPr>
              <a:t>Поверьте, не видеокамере, современной самой,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3F29E3"/>
                </a:solidFill>
                <a:ea typeface="Calibri"/>
                <a:cs typeface="Times New Roman"/>
              </a:rPr>
              <a:t>Ребята свои песенки поют.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57257D"/>
                </a:solidFill>
                <a:ea typeface="Calibri"/>
                <a:cs typeface="Times New Roman"/>
              </a:rPr>
              <a:t>А что же можно? Спросите Вы нас</a:t>
            </a:r>
            <a:r>
              <a:rPr lang="ru-RU" sz="2800" b="1" i="1" dirty="0" smtClean="0">
                <a:solidFill>
                  <a:srgbClr val="57257D"/>
                </a:solidFill>
                <a:ea typeface="Calibri"/>
                <a:cs typeface="Times New Roman"/>
              </a:rPr>
              <a:t>!</a:t>
            </a:r>
            <a:br>
              <a:rPr lang="ru-RU" sz="2800" b="1" i="1" dirty="0" smtClean="0">
                <a:solidFill>
                  <a:srgbClr val="57257D"/>
                </a:solidFill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C00000"/>
                </a:solidFill>
                <a:ea typeface="Calibri"/>
                <a:cs typeface="Times New Roman"/>
              </a:rPr>
              <a:t>Мы очень просим, дорогие, Вас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C00000"/>
                </a:solidFill>
                <a:ea typeface="Calibri"/>
                <a:cs typeface="Times New Roman"/>
              </a:rPr>
              <a:t>Аплодисментами поддерживать детей,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b="1" i="1" dirty="0">
                <a:solidFill>
                  <a:srgbClr val="C00000"/>
                </a:solidFill>
                <a:ea typeface="Calibri"/>
                <a:cs typeface="Times New Roman"/>
              </a:rPr>
              <a:t>Чтобы артисты стали посмелей!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3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57257D"/>
                </a:solidFill>
                <a:ea typeface="Calibri"/>
                <a:cs typeface="Times New Roman"/>
              </a:rPr>
              <a:t>А если уж пришлось вам опоздать,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57257D"/>
                </a:solidFill>
                <a:ea typeface="Calibri"/>
                <a:cs typeface="Times New Roman"/>
              </a:rPr>
              <a:t>То постарайтесь никому не помешать.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57257D"/>
                </a:solidFill>
                <a:ea typeface="Calibri"/>
                <a:cs typeface="Times New Roman"/>
              </a:rPr>
              <a:t>Вы между номерами паузу дождитесь,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57257D"/>
                </a:solidFill>
                <a:ea typeface="Calibri"/>
                <a:cs typeface="Times New Roman"/>
              </a:rPr>
              <a:t>Пройдите в зал и у дверей садитесь.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008E40"/>
                </a:solidFill>
                <a:ea typeface="Calibri"/>
                <a:cs typeface="Times New Roman"/>
              </a:rPr>
              <a:t>И не забудьте снять пальто и шапки.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008E40"/>
                </a:solidFill>
                <a:ea typeface="Calibri"/>
                <a:cs typeface="Times New Roman"/>
              </a:rPr>
              <a:t>Снимите сапоги, наденьте тапки.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008E40"/>
                </a:solidFill>
                <a:ea typeface="Calibri"/>
                <a:cs typeface="Times New Roman"/>
              </a:rPr>
              <a:t>А лучше туфли на высоких каблуках,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008E40"/>
                </a:solidFill>
                <a:ea typeface="Calibri"/>
                <a:cs typeface="Times New Roman"/>
              </a:rPr>
              <a:t>Чтоб все вокруг сказали: «Ах!»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3F29E3"/>
                </a:solidFill>
                <a:ea typeface="Calibri"/>
                <a:cs typeface="Times New Roman"/>
              </a:rPr>
              <a:t>Ещё хотим, друзья, Вам предложить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3F29E3"/>
                </a:solidFill>
                <a:ea typeface="Calibri"/>
                <a:cs typeface="Times New Roman"/>
              </a:rPr>
              <a:t>Свои таланты в зале проявить.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3F29E3"/>
                </a:solidFill>
                <a:ea typeface="Calibri"/>
                <a:cs typeface="Times New Roman"/>
              </a:rPr>
              <a:t>Читать стихи, петь песни, танцевать,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3F29E3"/>
                </a:solidFill>
                <a:ea typeface="Calibri"/>
                <a:cs typeface="Times New Roman"/>
              </a:rPr>
              <a:t>Шутить, на сцене роль сыграть!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i="1" dirty="0">
                <a:solidFill>
                  <a:srgbClr val="3F29E3"/>
                </a:solidFill>
                <a:ea typeface="Calibri"/>
                <a:cs typeface="Times New Roman"/>
              </a:rPr>
              <a:t>Танцуйте, пойте, веселитесь с нами!</a:t>
            </a:r>
            <a:r>
              <a:rPr lang="ru-RU" sz="2400" i="1" dirty="0">
                <a:solidFill>
                  <a:srgbClr val="3F29E3"/>
                </a:solidFill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3F29E3"/>
                </a:solidFill>
                <a:ea typeface="Calibri"/>
                <a:cs typeface="Times New Roman"/>
              </a:rPr>
              <a:t>И знайте, ждём всегда мы встреч приятных с Вами!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43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424936" cy="6264696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3739515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1. 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Праздник </a:t>
            </a: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в детском саду проводится не для родителей, а для детей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b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2. Вход </a:t>
            </a: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в музыкальный зал разрешается в сменной обуви и без верхней одежды ( в холодное время года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).</a:t>
            </a:r>
            <a:b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3. Во </a:t>
            </a: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время проведения утренника запрещается пользоваться сотовыми телефонами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b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4. Нельзя </a:t>
            </a: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отвлекать 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ребёнка </a:t>
            </a: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разговорами и выкриками с 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места.</a:t>
            </a:r>
            <a:b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5. Во </a:t>
            </a: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время утренника родителям запрещается переходить с одного места на другое, вставать со своего места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b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6. Нежелательно </a:t>
            </a: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присутствие на празднике детей ( среди гостей) более младшего возраста</a:t>
            </a: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b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7. По </a:t>
            </a:r>
            <a: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  <a:t>просьбе музыкального руководителя и воспитателя родители могут принимать участие в проведении детского утренника .</a:t>
            </a:r>
            <a:br>
              <a:rPr lang="ru-RU" sz="1800" b="1" i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Картинки по запросу восклицательный знак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8"/>
            <a:ext cx="2371804" cy="23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восклицательный знак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48" y="3717032"/>
            <a:ext cx="2371804" cy="23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352965">
            <a:off x="4651481" y="1935710"/>
            <a:ext cx="3411725" cy="453650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   В </a:t>
            </a:r>
            <a:r>
              <a:rPr lang="ru-RU" sz="2800" b="1" i="1" dirty="0">
                <a:solidFill>
                  <a:srgbClr val="C00000"/>
                </a:solidFill>
                <a:ea typeface="Calibri"/>
                <a:cs typeface="Times New Roman"/>
              </a:rPr>
              <a:t>музыкальном нашем зале очень рады мы гостям</a:t>
            </a:r>
            <a:r>
              <a:rPr lang="ru-RU" sz="28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  Мамы</a:t>
            </a:r>
            <a:r>
              <a:rPr lang="ru-RU" sz="2800" b="1" i="1" dirty="0">
                <a:solidFill>
                  <a:srgbClr val="C00000"/>
                </a:solidFill>
                <a:ea typeface="Calibri"/>
                <a:cs typeface="Times New Roman"/>
              </a:rPr>
              <a:t>, бабушки и папы, Приходите чаще к нам!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04664"/>
            <a:ext cx="3617086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лиза\Contacts\Pictures\дети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5343">
            <a:off x="6038574" y="490471"/>
            <a:ext cx="2602248" cy="15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</TotalTime>
  <Words>279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Правила поведения родителей на детских утренниках </vt:lpstr>
      <vt:lpstr>Роль родителей в организации утренников </vt:lpstr>
      <vt:lpstr>     Чтобы не нарушить психологический контакт с ребёнком, не надо выказывать своего недовольства, что опять предстоят хлопоты с этой подготовкой к утреннику. Ребёнок ведь так ждёт праздника, он жаждет веселья, похвалы, он хочет показать свои достижения, и утренник хороший повод для демонстрации своих успехов. </vt:lpstr>
      <vt:lpstr>     Утренник в детском саду может быть неплохим воспитательным моментом и для родителей в семье. Каждый ребенок ждёт праздника, и если его поведение «хромает», то малыша легко мотивировать тем, что скоро утренник и надо вести себя подобающим образом, иначе праздника не будет. Ведь не секрет, что дети значительно меняют свое поведение, если сказать, что за ними наблюдает Дед Мороз и в соответствие с тем, как они себя ведут, он подарит подарки. </vt:lpstr>
      <vt:lpstr>Уважаемые мамы и папы, бабушки и дедушки!   Добро пожаловать на детский праздник к нам! И с правилами ознакомиться мы предлагаем Вам. Мы в музыкальном зале рады видеть всех! Всегда звучат здесь песни, детский смех! В день праздника Вы постарайтесь раньше встать, Чтоб на утренник в детский сад не опоздать, Чтоб Ваша дочка или Ваш сынок Костюм надеть спокойно смог. </vt:lpstr>
      <vt:lpstr>Мы просим телефон свой отключить. Иль Вы хотите разными звонками гостей всех в зале  удивить? Ребятки песенки поют, танцуют и играют, От Вас поддержки теплой ожидают! Ребёнок хочет видеть глазки мамы, Улыбку папы, бабушку свою… Поверьте, не видеокамере, современной самой, Ребята свои песенки поют. А что же можно? Спросите Вы нас! Мы очень просим, дорогие, Вас Аплодисментами поддерживать детей, Чтобы артисты стали посмелей!  </vt:lpstr>
      <vt:lpstr>А если уж пришлось вам опоздать, То постарайтесь никому не помешать. Вы между номерами паузу дождитесь, Пройдите в зал и у дверей садитесь. И не забудьте снять пальто и шапки. Снимите сапоги, наденьте тапки. А лучше туфли на высоких каблуках, Чтоб все вокруг сказали: «Ах!» Ещё хотим, друзья, Вам предложить Свои таланты в зале проявить. Читать стихи, петь песни, танцевать, Шутить, на сцене роль сыграть! Танцуйте, пойте, веселитесь с нами! И знайте, ждём всегда мы встреч приятных с Вами! </vt:lpstr>
      <vt:lpstr>1. Праздник в детском саду проводится не для родителей, а для детей.  2. Вход в музыкальный зал разрешается в сменной обуви и без верхней одежды ( в холодное время года).  3. Во время проведения утренника запрещается пользоваться сотовыми телефонами.  4. Нельзя отвлекать ребёнка разговорами и выкриками с места.  5. Во время утренника родителям запрещается переходить с одного места на другое, вставать со своего места.  6. Нежелательно присутствие на празднике детей ( среди гостей) более младшего возраста.  7. По просьбе музыкального руководителя и воспитателя родители могут принимать участие в проведении детского утренника . 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родителей на детских утренниках</dc:title>
  <dc:creator>лиза</dc:creator>
  <cp:lastModifiedBy>Administrator</cp:lastModifiedBy>
  <cp:revision>8</cp:revision>
  <dcterms:created xsi:type="dcterms:W3CDTF">2016-12-13T14:18:19Z</dcterms:created>
  <dcterms:modified xsi:type="dcterms:W3CDTF">2016-12-14T11:25:47Z</dcterms:modified>
</cp:coreProperties>
</file>