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20" name="chimes.wav"/>
          </p:stSnd>
        </p:sndAc>
      </p:transition>
    </mc:Choice>
    <mc:Fallback>
      <p:transition spd="slow">
        <p:fade/>
        <p:sndAc>
          <p:stSnd>
            <p:snd r:embed="rId19" name="chimes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60608"/>
            <a:ext cx="10842380" cy="1970468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6533" y="6055098"/>
            <a:ext cx="386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Выполнила: Рахманова Ю.С.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Воспитатель гр.№3 «Незабудки»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392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754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58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23998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8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850" y="3335628"/>
            <a:ext cx="4696496" cy="3522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679" y="0"/>
            <a:ext cx="4670739" cy="350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69890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32" y="2817253"/>
            <a:ext cx="5127402" cy="3944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656" y="2848377"/>
            <a:ext cx="5212510" cy="400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33" y="38638"/>
            <a:ext cx="4486999" cy="345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411" y="38638"/>
            <a:ext cx="4486999" cy="345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30603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0"/>
            <a:ext cx="8915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72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46142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395323" cy="4796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676" y="2089085"/>
            <a:ext cx="6395324" cy="4796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06740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18986" cy="5264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422" y="2092816"/>
            <a:ext cx="6353578" cy="476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91428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543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86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27700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602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57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3630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4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664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548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9778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618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77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11818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51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512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68862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</TotalTime>
  <Words>15</Words>
  <Application>Microsoft Office PowerPoint</Application>
  <PresentationFormat>Произвольный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Administrator</cp:lastModifiedBy>
  <cp:revision>10</cp:revision>
  <dcterms:created xsi:type="dcterms:W3CDTF">2014-09-24T13:04:06Z</dcterms:created>
  <dcterms:modified xsi:type="dcterms:W3CDTF">2014-10-12T14:41:19Z</dcterms:modified>
</cp:coreProperties>
</file>