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967DF-ABAB-4881-AC11-3D723AD3FE56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623CE-CFF0-4241-AF0E-26BF136023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91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623CE-CFF0-4241-AF0E-26BF136023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Мы умеем!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403860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Выполнила: Петрова Лариса Васильевна,</a:t>
            </a:r>
          </a:p>
          <a:p>
            <a:pPr algn="r"/>
            <a:r>
              <a:rPr lang="ru-RU" dirty="0" smtClean="0"/>
              <a:t> инструктор по физической культуре дошкольников высшей категории.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953000" cy="4864291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Перешагивать </a:t>
            </a:r>
            <a:r>
              <a:rPr lang="ru-RU" sz="3600" dirty="0" smtClean="0"/>
              <a:t>через веревку или палку</a:t>
            </a:r>
          </a:p>
          <a:p>
            <a:r>
              <a:rPr lang="ru-RU" sz="3600" b="1" dirty="0" smtClean="0"/>
              <a:t>Лазать </a:t>
            </a:r>
            <a:r>
              <a:rPr lang="ru-RU" sz="3600" dirty="0" smtClean="0"/>
              <a:t> по лесенке-стремянке</a:t>
            </a:r>
          </a:p>
          <a:p>
            <a:r>
              <a:rPr lang="ru-RU" sz="3600" b="1" dirty="0" smtClean="0"/>
              <a:t>Катать, бросать </a:t>
            </a:r>
            <a:r>
              <a:rPr lang="ru-RU" sz="3600" dirty="0" smtClean="0"/>
              <a:t>мяч  и ловить его 2-3 раза</a:t>
            </a:r>
          </a:p>
          <a:p>
            <a:r>
              <a:rPr lang="ru-RU" sz="3600" b="1" dirty="0" smtClean="0"/>
              <a:t>Ползать</a:t>
            </a:r>
            <a:r>
              <a:rPr lang="ru-RU" sz="3600" dirty="0" smtClean="0"/>
              <a:t> на расстояние до 2 м</a:t>
            </a:r>
          </a:p>
          <a:p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младшая группа</a:t>
            </a:r>
            <a:endParaRPr lang="ru-RU" dirty="0"/>
          </a:p>
        </p:txBody>
      </p:sp>
      <p:pic>
        <p:nvPicPr>
          <p:cNvPr id="1028" name="Picture 4" descr="C:\Users\пользователь\Desktop\иг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965450"/>
            <a:ext cx="3733800" cy="389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5257800" cy="537667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Метать</a:t>
            </a:r>
            <a:r>
              <a:rPr lang="ru-RU" sz="3600" dirty="0" smtClean="0"/>
              <a:t> предметы правой и левой рукой на расстояние не менее 5 м.</a:t>
            </a:r>
          </a:p>
          <a:p>
            <a:r>
              <a:rPr lang="ru-RU" sz="3600" b="1" dirty="0" smtClean="0"/>
              <a:t>Подлезать</a:t>
            </a:r>
            <a:r>
              <a:rPr lang="ru-RU" sz="3600" dirty="0" smtClean="0"/>
              <a:t> под веревку</a:t>
            </a:r>
          </a:p>
          <a:p>
            <a:r>
              <a:rPr lang="ru-RU" sz="3600" b="1" dirty="0" smtClean="0"/>
              <a:t>Пролезать</a:t>
            </a:r>
            <a:r>
              <a:rPr lang="ru-RU" sz="3600" dirty="0" smtClean="0"/>
              <a:t> </a:t>
            </a:r>
            <a:r>
              <a:rPr lang="ru-RU" sz="3600" dirty="0" smtClean="0"/>
              <a:t>в обруч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младшая группа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3058457" cy="3614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5257800" cy="537667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Ходить и бегать </a:t>
            </a:r>
            <a:r>
              <a:rPr lang="ru-RU" sz="3600" dirty="0" smtClean="0"/>
              <a:t>в соответствии с техникой</a:t>
            </a:r>
          </a:p>
          <a:p>
            <a:r>
              <a:rPr lang="ru-RU" sz="3600" b="1" dirty="0" smtClean="0"/>
              <a:t>Ловить</a:t>
            </a:r>
            <a:r>
              <a:rPr lang="ru-RU" sz="3600" dirty="0" smtClean="0"/>
              <a:t> мяч с расстояния до 1,5 м</a:t>
            </a:r>
          </a:p>
          <a:p>
            <a:pPr lvl="0"/>
            <a:r>
              <a:rPr lang="ru-RU" sz="3600" b="1" dirty="0" smtClean="0"/>
              <a:t>Прыгать</a:t>
            </a:r>
            <a:r>
              <a:rPr lang="ru-RU" sz="3600" dirty="0" smtClean="0"/>
              <a:t> в длину с места на расстояние не менее 70 см.</a:t>
            </a: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Средняя группа</a:t>
            </a:r>
            <a:endParaRPr lang="ru-RU" dirty="0"/>
          </a:p>
        </p:txBody>
      </p:sp>
      <p:pic>
        <p:nvPicPr>
          <p:cNvPr id="5122" name="Picture 2" descr="C:\Users\пользователь\Desktop\51803_html_25532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19200"/>
            <a:ext cx="3601305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4343400" cy="5071872"/>
          </a:xfrm>
        </p:spPr>
        <p:txBody>
          <a:bodyPr>
            <a:noAutofit/>
          </a:bodyPr>
          <a:lstStyle/>
          <a:p>
            <a:endParaRPr lang="ru-RU" sz="3600" dirty="0" smtClean="0"/>
          </a:p>
          <a:p>
            <a:r>
              <a:rPr lang="ru-RU" sz="3600" b="1" dirty="0" smtClean="0"/>
              <a:t>Лазать</a:t>
            </a:r>
            <a:r>
              <a:rPr lang="ru-RU" sz="3600" dirty="0" smtClean="0"/>
              <a:t> по гимнастической скамейке и ползать.</a:t>
            </a:r>
          </a:p>
          <a:p>
            <a:r>
              <a:rPr lang="ru-RU" sz="3600" b="1" dirty="0" smtClean="0"/>
              <a:t>Находить</a:t>
            </a:r>
            <a:r>
              <a:rPr lang="ru-RU" sz="3600" dirty="0" smtClean="0"/>
              <a:t> левую и правую сторону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Средняя группа</a:t>
            </a:r>
            <a:endParaRPr lang="ru-RU" dirty="0"/>
          </a:p>
        </p:txBody>
      </p:sp>
      <p:pic>
        <p:nvPicPr>
          <p:cNvPr id="2050" name="Picture 2" descr="C:\Users\пользователь\Desktop\3847591_post-280722-1281619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4572000" cy="52578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Прыгать</a:t>
            </a:r>
            <a:r>
              <a:rPr lang="ru-RU" dirty="0" smtClean="0"/>
              <a:t> в длину с места (не менее 80 см), с разбега (не менее 100 см); в высоту с разбега (не менее 40 см); </a:t>
            </a:r>
            <a:r>
              <a:rPr lang="ru-RU" b="1" dirty="0" smtClean="0"/>
              <a:t>прыгать</a:t>
            </a:r>
            <a:r>
              <a:rPr lang="ru-RU" dirty="0" smtClean="0"/>
              <a:t> через короткую и длинную скакалку.</a:t>
            </a:r>
          </a:p>
          <a:p>
            <a:r>
              <a:rPr lang="ru-RU" b="1" dirty="0" smtClean="0"/>
              <a:t>Бросать мяч</a:t>
            </a:r>
            <a:r>
              <a:rPr lang="ru-RU" dirty="0" smtClean="0"/>
              <a:t> вверх, о землю и ловить его одной рукой, отбивать мяч на месте не менее 10 раз, в ходьбе (расстояние 6 м)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Старшая группа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05000"/>
            <a:ext cx="4267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4419600" cy="4525963"/>
          </a:xfrm>
        </p:spPr>
        <p:txBody>
          <a:bodyPr>
            <a:noAutofit/>
          </a:bodyPr>
          <a:lstStyle/>
          <a:p>
            <a:r>
              <a:rPr lang="ru-RU" b="1" dirty="0" smtClean="0"/>
              <a:t>Ритмическая гимнастика. </a:t>
            </a:r>
            <a:r>
              <a:rPr lang="ru-RU" dirty="0" smtClean="0"/>
              <a:t>Согласовывать ритм движений с музыкальным произведением.</a:t>
            </a:r>
          </a:p>
          <a:p>
            <a:r>
              <a:rPr lang="ru-RU" b="1" dirty="0" smtClean="0"/>
              <a:t>Лазать</a:t>
            </a:r>
            <a:r>
              <a:rPr lang="ru-RU" dirty="0" smtClean="0"/>
              <a:t> по гимнастической стенке (высота 2,5 м)</a:t>
            </a:r>
          </a:p>
          <a:p>
            <a:r>
              <a:rPr lang="ru-RU" b="1" dirty="0" smtClean="0"/>
              <a:t>Кататься</a:t>
            </a:r>
            <a:r>
              <a:rPr lang="ru-RU" dirty="0" smtClean="0"/>
              <a:t> на самокате, велосипеде, лыжах.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Старшая группа</a:t>
            </a:r>
            <a:endParaRPr lang="ru-RU" dirty="0"/>
          </a:p>
        </p:txBody>
      </p:sp>
      <p:pic>
        <p:nvPicPr>
          <p:cNvPr id="8194" name="Picture 2" descr="C:\Users\пользователь\Desktop\kartinki-foto-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819400"/>
            <a:ext cx="45212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4648200" cy="537667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Отбивать</a:t>
            </a:r>
            <a:r>
              <a:rPr lang="ru-RU" dirty="0" smtClean="0"/>
              <a:t> мяч 15- 20 раз одной рукой</a:t>
            </a:r>
          </a:p>
          <a:p>
            <a:r>
              <a:rPr lang="ru-RU" b="1" dirty="0" smtClean="0"/>
              <a:t>Метать</a:t>
            </a:r>
            <a:r>
              <a:rPr lang="ru-RU" dirty="0" smtClean="0"/>
              <a:t> предметы в цель из разных исходных положений ( 6- 12 м)</a:t>
            </a:r>
          </a:p>
          <a:p>
            <a:r>
              <a:rPr lang="ru-RU" b="1" dirty="0" smtClean="0"/>
              <a:t>Прыгать </a:t>
            </a:r>
            <a:r>
              <a:rPr lang="ru-RU" dirty="0" smtClean="0"/>
              <a:t>с высоты 40 см, в длину с места (около 100 см), в длину с разбега (180-190 см), вверх с места, доставая предмет, подвешенный на 25-30 см выше поднятой руки ребенка, с разбега (не ме­нее 50 см).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Подготовительная группа</a:t>
            </a:r>
            <a:endParaRPr lang="ru-RU" dirty="0"/>
          </a:p>
        </p:txBody>
      </p:sp>
      <p:pic>
        <p:nvPicPr>
          <p:cNvPr id="9218" name="Picture 2" descr="C:\Users\пользователь\Desktop\free-wallpaper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12420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4267200" cy="5376672"/>
          </a:xfrm>
        </p:spPr>
        <p:txBody>
          <a:bodyPr>
            <a:normAutofit/>
          </a:bodyPr>
          <a:lstStyle/>
          <a:p>
            <a:r>
              <a:rPr lang="ru-RU" dirty="0" smtClean="0"/>
              <a:t>Непрерывный бег в течение 2-3 минут. </a:t>
            </a:r>
            <a:r>
              <a:rPr lang="ru-RU" b="1" dirty="0" smtClean="0"/>
              <a:t>Бег</a:t>
            </a:r>
            <a:r>
              <a:rPr lang="ru-RU" dirty="0" smtClean="0"/>
              <a:t> на скорость: 30 м примерно за 7,5-6,5 секунды к концу года.</a:t>
            </a:r>
          </a:p>
          <a:p>
            <a:r>
              <a:rPr lang="ru-RU" dirty="0" smtClean="0"/>
              <a:t>Уметь </a:t>
            </a:r>
            <a:r>
              <a:rPr lang="ru-RU" b="1" dirty="0" smtClean="0"/>
              <a:t>кататься</a:t>
            </a:r>
            <a:r>
              <a:rPr lang="ru-RU" dirty="0" smtClean="0"/>
              <a:t> на велосипеде, самокате, лыжах.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Подготовительная группа</a:t>
            </a:r>
            <a:endParaRPr lang="ru-RU" dirty="0"/>
          </a:p>
        </p:txBody>
      </p:sp>
      <p:pic>
        <p:nvPicPr>
          <p:cNvPr id="3075" name="Picture 3" descr="C:\Users\пользователь\Desktop\futbol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2004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305</Words>
  <Application>Microsoft Office PowerPoint</Application>
  <PresentationFormat>Экран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Мы умеем!</vt:lpstr>
      <vt:lpstr>II младшая группа</vt:lpstr>
      <vt:lpstr>II младшая группа</vt:lpstr>
      <vt:lpstr>Средняя группа</vt:lpstr>
      <vt:lpstr>Средняя группа</vt:lpstr>
      <vt:lpstr>Старшая группа</vt:lpstr>
      <vt:lpstr>Старшая группа</vt:lpstr>
      <vt:lpstr>Подготовительная группа</vt:lpstr>
      <vt:lpstr>Подготовительная группа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умения</dc:title>
  <dc:creator>пользователь</dc:creator>
  <cp:lastModifiedBy>Никита</cp:lastModifiedBy>
  <cp:revision>13</cp:revision>
  <dcterms:created xsi:type="dcterms:W3CDTF">2014-08-24T03:07:10Z</dcterms:created>
  <dcterms:modified xsi:type="dcterms:W3CDTF">2014-09-05T11:37:48Z</dcterms:modified>
</cp:coreProperties>
</file>