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8" r:id="rId5"/>
    <p:sldId id="266" r:id="rId6"/>
    <p:sldId id="271" r:id="rId7"/>
    <p:sldId id="264" r:id="rId8"/>
    <p:sldId id="272" r:id="rId9"/>
    <p:sldId id="267" r:id="rId10"/>
    <p:sldId id="270" r:id="rId11"/>
    <p:sldId id="269" r:id="rId12"/>
    <p:sldId id="265" r:id="rId13"/>
    <p:sldId id="268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A0000"/>
    <a:srgbClr val="CC0000"/>
    <a:srgbClr val="6C0000"/>
    <a:srgbClr val="005000"/>
    <a:srgbClr val="007A00"/>
    <a:srgbClr val="194B32"/>
    <a:srgbClr val="006600"/>
    <a:srgbClr val="753805"/>
    <a:srgbClr val="7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200800" cy="1800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«Что нам осень принесла»</a:t>
            </a:r>
            <a:endParaRPr lang="ru-RU" sz="6000" b="1" spc="50" dirty="0">
              <a:ln w="11430"/>
              <a:solidFill>
                <a:srgbClr val="8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364502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Выставка поделок из природного материала</a:t>
            </a:r>
            <a:endParaRPr lang="ru-RU" sz="2000" i="1" u="sng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Группа №7 «Бабочки»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09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6" y="836712"/>
            <a:ext cx="7481799" cy="5110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09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13897"/>
            <a:ext cx="6249131" cy="5982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09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9" y="620688"/>
            <a:ext cx="2628900" cy="568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AG093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620688"/>
            <a:ext cx="2743200" cy="568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09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9" y="836713"/>
            <a:ext cx="7793399" cy="5027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692696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Спасибо,  </a:t>
            </a:r>
          </a:p>
          <a:p>
            <a:pPr algn="ctr"/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что принимаете </a:t>
            </a:r>
          </a:p>
          <a:p>
            <a:pPr algn="ctr"/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активное  участие </a:t>
            </a:r>
          </a:p>
          <a:p>
            <a:pPr algn="ctr"/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в жизни детского сада!</a:t>
            </a:r>
            <a:endParaRPr lang="ru-RU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5776" y="692696"/>
            <a:ext cx="46085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Для поделок щедро осень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Нам с деревьев шишки сбросит,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Жёлуди, каштаны. –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Соберу и стану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Из кусочков пластилина,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Камешков и шишек,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И семян – делать павлинов,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Петушков и мишек!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Наши руки – не для скуки!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Всё умеют делать руки!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Интересные дела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Осень детям принесла!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09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476673"/>
            <a:ext cx="5184576" cy="5925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0915_BURST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1" y="476673"/>
            <a:ext cx="6494215" cy="5978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0935(20141106-142825)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76672"/>
            <a:ext cx="6752979" cy="5878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0923(20141106-142536)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448708"/>
            <a:ext cx="5169904" cy="5585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0939(20141106-142851)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3" y="332656"/>
            <a:ext cx="4916327" cy="5999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0925(20141106-142611)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052737"/>
            <a:ext cx="7877459" cy="4536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09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47072"/>
            <a:ext cx="7344816" cy="5520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32</Words>
  <Application>Microsoft Office PowerPoint</Application>
  <PresentationFormat>Экран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«Что нам осень принесла»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Admin</cp:lastModifiedBy>
  <cp:revision>33</cp:revision>
  <dcterms:created xsi:type="dcterms:W3CDTF">2014-08-08T16:01:14Z</dcterms:created>
  <dcterms:modified xsi:type="dcterms:W3CDTF">2014-12-09T03:45:22Z</dcterms:modified>
</cp:coreProperties>
</file>