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6E8D17-66EE-4E7E-A616-DF98C33C354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57951-0CF6-48EE-AF47-7CC2B92BB33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571472" y="857232"/>
            <a:ext cx="8286808" cy="3214710"/>
          </a:xfrm>
          <a:prstGeom prst="ellipseRibbon2">
            <a:avLst/>
          </a:prstGeom>
          <a:gradFill>
            <a:gsLst>
              <a:gs pos="0">
                <a:srgbClr val="FFFF00"/>
              </a:gs>
              <a:gs pos="43000">
                <a:schemeClr val="accent4">
                  <a:lumMod val="60000"/>
                  <a:lumOff val="40000"/>
                </a:schemeClr>
              </a:gs>
              <a:gs pos="93000">
                <a:schemeClr val="accent4">
                  <a:lumMod val="7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Бабушкины посиделки…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740" y="3728570"/>
            <a:ext cx="3596272" cy="2992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794706"/>
            <a:ext cx="3015825" cy="3063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  <p:transition spd="med" advTm="4407">
    <p:cut thruBlk="1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DSCN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1"/>
            <a:ext cx="4211637" cy="2857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Марина\Desktop\DSCN0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857652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pic>
        <p:nvPicPr>
          <p:cNvPr id="1031" name="Picture 7" descr="C:\Users\Марина\Desktop\DSCN00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643314"/>
            <a:ext cx="5187950" cy="2962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10" name="Пятно 2 9"/>
          <p:cNvSpPr/>
          <p:nvPr/>
        </p:nvSpPr>
        <p:spPr>
          <a:xfrm>
            <a:off x="0" y="2285992"/>
            <a:ext cx="5286380" cy="4357718"/>
          </a:xfrm>
          <a:prstGeom prst="irregularSeal2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бабушки! Какие они? Конечно, все разные. И сегодня мы приготовили для них концерт!</a:t>
            </a:r>
            <a:endParaRPr lang="ru-RU" sz="1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719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DSCN00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428868"/>
            <a:ext cx="3757613" cy="4157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Марина\Desktop\DSCN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266950" cy="3279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Марина\Desktop\DSCN00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3257550" cy="4081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786050" y="214290"/>
            <a:ext cx="6143668" cy="1214446"/>
          </a:xfrm>
          <a:prstGeom prst="wedgeRoundRectCallout">
            <a:avLst>
              <a:gd name="adj1" fmla="val 16498"/>
              <a:gd name="adj2" fmla="val 10654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Самые красивые кто растит цветочки? Самые красивые свяжет кто носочки?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30733" flipV="1">
            <a:off x="-353742" y="3675331"/>
            <a:ext cx="3707818" cy="1664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26010">
            <a:off x="6000708" y="2868037"/>
            <a:ext cx="2943817" cy="2990152"/>
          </a:xfrm>
          <a:prstGeom prst="rect">
            <a:avLst/>
          </a:prstGeom>
        </p:spPr>
      </p:pic>
    </p:spTree>
  </p:cSld>
  <p:clrMapOvr>
    <a:masterClrMapping/>
  </p:clrMapOvr>
  <p:transition spd="med" advTm="7844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esktop\DSCN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75" y="285728"/>
            <a:ext cx="3641725" cy="3981450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3" name="Picture 3" descr="C:\Users\Марина\Desktop\DSCN0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2578100" cy="4410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214282" y="214290"/>
            <a:ext cx="5643602" cy="2428892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 вам загадаю загадку, а вы отгадайте ее! Кто ставит на пятку заплатку? Кто гладит и чинит белье?</a:t>
            </a:r>
            <a:endParaRPr lang="ru-RU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2214546" y="4071942"/>
            <a:ext cx="6929454" cy="2571768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Это бабушка, бабушка! Бабушка моя! Бабушка, бабушка! С праздником тебя!</a:t>
            </a:r>
            <a:endParaRPr lang="ru-RU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366450"/>
            <a:ext cx="1986137" cy="1723967"/>
          </a:xfrm>
          <a:prstGeom prst="rect">
            <a:avLst/>
          </a:prstGeom>
        </p:spPr>
      </p:pic>
    </p:spTree>
  </p:cSld>
  <p:clrMapOvr>
    <a:masterClrMapping/>
  </p:clrMapOvr>
  <p:transition spd="med" advTm="10187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Марина\Desktop\DSCN0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170237"/>
            <a:ext cx="4916487" cy="3687763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16388" name="Picture 4" descr="C:\Users\Марина\Desktop\DSCN0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281613" cy="3435350"/>
          </a:xfrm>
          <a:prstGeom prst="rect">
            <a:avLst/>
          </a:prstGeom>
          <a:noFill/>
          <a:effectLst>
            <a:glow rad="228600">
              <a:srgbClr val="FF0066">
                <a:alpha val="40000"/>
              </a:srgbClr>
            </a:glow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5572132" y="214290"/>
            <a:ext cx="3571868" cy="6286544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Эй, бабушки и дедушки! Чего дрожать от старости? Давайте-ка побегаем, попрыгаем от радости!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547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DSCN0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4916487" cy="36877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 descr="C:\Users\Марина\Desktop\DSCN00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11637" cy="31607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войная волна 3"/>
          <p:cNvSpPr/>
          <p:nvPr/>
        </p:nvSpPr>
        <p:spPr>
          <a:xfrm>
            <a:off x="357158" y="785794"/>
            <a:ext cx="4143404" cy="1785950"/>
          </a:xfrm>
          <a:prstGeom prst="doubleWave">
            <a:avLst>
              <a:gd name="adj1" fmla="val 6250"/>
              <a:gd name="adj2" fmla="val 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Лишь у нашей бабушки лучшая еда! Лишь родная бабушка рада нам всегда!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5143504" y="3929066"/>
            <a:ext cx="4000496" cy="2286016"/>
          </a:xfrm>
          <a:prstGeom prst="doubleWave">
            <a:avLst>
              <a:gd name="adj1" fmla="val 6250"/>
              <a:gd name="adj2" fmla="val 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наша бабушка так умеет ждать! Только наша бабушка может все прощать!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953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DSCN0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5" name="Picture 3" descr="C:\Users\Марина\Desktop\DSCN00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Лента лицом вниз 3"/>
          <p:cNvSpPr/>
          <p:nvPr/>
        </p:nvSpPr>
        <p:spPr>
          <a:xfrm>
            <a:off x="214282" y="4857760"/>
            <a:ext cx="8643998" cy="1714512"/>
          </a:xfrm>
          <a:prstGeom prst="ribbon">
            <a:avLst>
              <a:gd name="adj1" fmla="val 17541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хорошо, что есть у нас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Бабули, бабушки родные! Они внучат приводят в сад, пирог готовят, отбивные!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687">
    <p:split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Марина\Desktop\DSCN0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211637" cy="3160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1" name="Picture 5" descr="C:\Users\Марина\Desktop\DSCN00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11637" cy="3160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24-конечная звезда 5"/>
          <p:cNvSpPr/>
          <p:nvPr/>
        </p:nvSpPr>
        <p:spPr>
          <a:xfrm>
            <a:off x="428596" y="0"/>
            <a:ext cx="4143404" cy="3786190"/>
          </a:xfrm>
          <a:prstGeom prst="star24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Бабушке -  солнышко, дедушке – стих! Много здоровья вам на двоих!</a:t>
            </a:r>
            <a:endParaRPr lang="ru-RU" sz="2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24-конечная звезда 6"/>
          <p:cNvSpPr/>
          <p:nvPr/>
        </p:nvSpPr>
        <p:spPr>
          <a:xfrm>
            <a:off x="4572000" y="3071810"/>
            <a:ext cx="4572000" cy="3786190"/>
          </a:xfrm>
          <a:prstGeom prst="star24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Счастья желаем еще на два века! Вы наши любимые два человека!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547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34" y="1428736"/>
            <a:ext cx="8286808" cy="435771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r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– Баталова М.А.</a:t>
            </a:r>
            <a:endParaRPr lang="ru-RU" sz="2400" i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31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181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25</cp:revision>
  <dcterms:created xsi:type="dcterms:W3CDTF">2014-11-09T06:47:01Z</dcterms:created>
  <dcterms:modified xsi:type="dcterms:W3CDTF">2014-11-16T14:14:20Z</dcterms:modified>
</cp:coreProperties>
</file>