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57" r:id="rId12"/>
    <p:sldId id="266" r:id="rId13"/>
    <p:sldId id="267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23F0-AB6D-43A6-920E-3A5489197187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515A-422F-4614-A12D-4EE279671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2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CBB3B4-710E-4317-80EB-1D02187DFAA5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88AEC1-6B7F-4BB5-A2FC-A635001ADE0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54" y="4293096"/>
            <a:ext cx="7575098" cy="23042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Конкурсная работа  в номинации «Лучшая мультимедийная</a:t>
            </a:r>
          </a:p>
          <a:p>
            <a:pPr algn="l"/>
            <a:r>
              <a:rPr lang="ru-RU" sz="2000" dirty="0" smtClean="0"/>
              <a:t>презентация по воспитательной работе».</a:t>
            </a:r>
          </a:p>
          <a:p>
            <a:pPr algn="l"/>
            <a:r>
              <a:rPr lang="ru-RU" sz="2000" dirty="0" smtClean="0"/>
              <a:t>Тема: чтение рассказа В. Осеевой «Почему?»</a:t>
            </a:r>
          </a:p>
          <a:p>
            <a:pPr algn="l"/>
            <a:r>
              <a:rPr lang="ru-RU" sz="2000" dirty="0" smtClean="0"/>
              <a:t>Автор: Карташова Татьяна Михайловна</a:t>
            </a:r>
            <a:br>
              <a:rPr lang="ru-RU" sz="2000" dirty="0" smtClean="0"/>
            </a:br>
            <a:r>
              <a:rPr lang="ru-RU" sz="2000" dirty="0" smtClean="0"/>
              <a:t>Место работы: МБДОУЦРР №28 «Огонёк»</a:t>
            </a:r>
          </a:p>
          <a:p>
            <a:pPr algn="l"/>
            <a:r>
              <a:rPr lang="ru-RU" sz="2000" dirty="0" smtClean="0"/>
              <a:t>Должность: воспитатель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1" y="4581128"/>
            <a:ext cx="1611785" cy="21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2492132"/>
            <a:ext cx="67425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Родники культуры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нравственности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2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320195" y="5589240"/>
            <a:ext cx="5009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Правда светлее солнца!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-891480"/>
            <a:ext cx="2238093" cy="3730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79854">
            <a:off x="6972262" y="4021756"/>
            <a:ext cx="2231846" cy="37197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5" y="497347"/>
            <a:ext cx="952500" cy="952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9222"/>
            <a:ext cx="952500" cy="47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954" y="2204864"/>
            <a:ext cx="273450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00" y="862904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Мы устали, засиделись, нам размяться захотелось</a:t>
            </a:r>
          </a:p>
          <a:p>
            <a:pPr marL="0" indent="0">
              <a:buNone/>
            </a:pPr>
            <a:r>
              <a:rPr lang="ru-RU" dirty="0" smtClean="0"/>
              <a:t>То </a:t>
            </a:r>
            <a:r>
              <a:rPr lang="ru-RU" dirty="0"/>
              <a:t>на стену посмотрели, то в окошко поглядели</a:t>
            </a:r>
          </a:p>
          <a:p>
            <a:pPr marL="0" indent="0">
              <a:buNone/>
            </a:pPr>
            <a:r>
              <a:rPr lang="ru-RU" dirty="0"/>
              <a:t>Вправо, влево поворот, а потом наоборот</a:t>
            </a:r>
          </a:p>
          <a:p>
            <a:pPr marL="0" indent="0">
              <a:buNone/>
            </a:pPr>
            <a:r>
              <a:rPr lang="ru-RU" dirty="0"/>
              <a:t>Приседанья начинаем, ноги до конца сгибаем</a:t>
            </a:r>
          </a:p>
          <a:p>
            <a:pPr marL="0" indent="0">
              <a:buNone/>
            </a:pPr>
            <a:r>
              <a:rPr lang="ru-RU" dirty="0"/>
              <a:t>Вверх и вниз, вверх и </a:t>
            </a:r>
            <a:r>
              <a:rPr lang="ru-RU" dirty="0" smtClean="0"/>
              <a:t>вниз, </a:t>
            </a:r>
            <a:r>
              <a:rPr lang="ru-RU" dirty="0"/>
              <a:t>приседать не торопись</a:t>
            </a:r>
          </a:p>
          <a:p>
            <a:pPr marL="0" indent="0">
              <a:buNone/>
            </a:pPr>
            <a:r>
              <a:rPr lang="ru-RU" dirty="0"/>
              <a:t>И в последний раз присели, а теперь на место сели.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659" y="-137929"/>
            <a:ext cx="1744138" cy="2092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5052214"/>
            <a:ext cx="2448272" cy="18015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591" y="4667984"/>
            <a:ext cx="3353147" cy="20824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2882" y="28758"/>
            <a:ext cx="4269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Физминутка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556" y="2074250"/>
            <a:ext cx="1172463" cy="19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14:prism isInverted="1"/>
        <p:sndAc>
          <p:stSnd>
            <p:snd r:embed="rId2" name="gimnastika_dlya_vseh.wav"/>
          </p:stSnd>
        </p:sndAc>
      </p:transition>
    </mc:Choice>
    <mc:Fallback xmlns="">
      <p:transition advClick="0" advTm="25000">
        <p:fade/>
        <p:sndAc>
          <p:stSnd>
            <p:snd r:embed="rId7" name="gimnastika_dlya_vse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768" y="1188329"/>
            <a:ext cx="7793366" cy="35580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Будь смелым!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4904"/>
            <a:ext cx="81889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 ты сможешь честно рассказать о своем не очень хорошем поступке? 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8" y="4365104"/>
            <a:ext cx="990936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8507">
            <a:off x="2910410" y="3941235"/>
            <a:ext cx="1263374" cy="2404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5484">
            <a:off x="4868043" y="3937819"/>
            <a:ext cx="1296144" cy="2466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2427">
            <a:off x="909203" y="3907407"/>
            <a:ext cx="1332398" cy="25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100000" l="0" r="99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" y="1772816"/>
            <a:ext cx="4180917" cy="417646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283" y="2832209"/>
            <a:ext cx="3722955" cy="3673969"/>
          </a:xfrm>
        </p:spPr>
      </p:pic>
      <p:sp>
        <p:nvSpPr>
          <p:cNvPr id="8" name="Прямоугольник 7"/>
          <p:cNvSpPr/>
          <p:nvPr/>
        </p:nvSpPr>
        <p:spPr>
          <a:xfrm>
            <a:off x="395536" y="-99392"/>
            <a:ext cx="7632848" cy="20608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«Что такое хорошо,  а что такое плохо?»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2187033"/>
            <a:ext cx="44235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обижать товарищей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77272"/>
            <a:ext cx="4777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Говорить вежливые слова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2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9" y="1628800"/>
            <a:ext cx="4873896" cy="365770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55" y="3560095"/>
            <a:ext cx="3232522" cy="3232522"/>
          </a:xfrm>
        </p:spPr>
      </p:pic>
      <p:sp>
        <p:nvSpPr>
          <p:cNvPr id="6" name="Прямоугольник 5"/>
          <p:cNvSpPr/>
          <p:nvPr/>
        </p:nvSpPr>
        <p:spPr>
          <a:xfrm>
            <a:off x="529084" y="5517232"/>
            <a:ext cx="4322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Обманывать родителей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564904"/>
            <a:ext cx="30963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Помогать младшим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99" y="-171400"/>
            <a:ext cx="76454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971" y="3113584"/>
            <a:ext cx="4143820" cy="374441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068" y="1556792"/>
            <a:ext cx="3919930" cy="3721453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2656076"/>
            <a:ext cx="21307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Жадничать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373216"/>
            <a:ext cx="41044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Уступать место старшим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76454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3897073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511" y="1844824"/>
            <a:ext cx="3378100" cy="33781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2735628"/>
            <a:ext cx="3195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Убирать игрушки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6454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3660" y="5445224"/>
            <a:ext cx="3211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Грубить старшим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330663"/>
            <a:ext cx="7632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Молодцы! 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5472608" cy="5748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420" y="0"/>
            <a:ext cx="16383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6002" y="1112550"/>
            <a:ext cx="738535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здороваюсь везде:</a:t>
            </a:r>
            <a:b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Дома и на улице.</a:t>
            </a: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Даже «здравствуй» говорю</a:t>
            </a: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соседской курице.</a:t>
            </a:r>
          </a:p>
          <a:p>
            <a:pPr algn="ctr"/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Здравствуй, солнце золотое,</a:t>
            </a: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Здравствуй, небо голубое,</a:t>
            </a: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Здравствуй, вольный ветерок,</a:t>
            </a: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Здравствуй, утро, здравствуй день,</a:t>
            </a:r>
          </a:p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Нам здороваться не лень!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04664"/>
            <a:ext cx="7580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Организационный момент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887" y="5046998"/>
            <a:ext cx="1565481" cy="17927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887" y="44232"/>
            <a:ext cx="1428750" cy="142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8" y="2431733"/>
            <a:ext cx="13716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39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71944"/>
            <a:ext cx="3816423" cy="483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71944"/>
            <a:ext cx="3557467" cy="47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739" y="-70258"/>
            <a:ext cx="1905000" cy="16954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7504" y="548680"/>
            <a:ext cx="729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В. Осеева «Почему?»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692696"/>
            <a:ext cx="4211960" cy="2088232"/>
          </a:xfrm>
        </p:spPr>
        <p:txBody>
          <a:bodyPr>
            <a:normAutofit fontScale="90000"/>
          </a:bodyPr>
          <a:lstStyle/>
          <a:p>
            <a:r>
              <a:rPr lang="ru-RU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</a:t>
            </a:r>
            <a:r>
              <a:rPr lang="ru-RU" sz="3600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можно сказать о мальчике? </a:t>
            </a:r>
            <a:r>
              <a:rPr lang="ru-RU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804248" y="2204864"/>
            <a:ext cx="2153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Какой он?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3212976"/>
            <a:ext cx="438540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что бы вы сделали на месте этого мальчика?</a:t>
            </a: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4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2" y="692696"/>
            <a:ext cx="3391374" cy="4086796"/>
          </a:xfrm>
          <a:solidFill>
            <a:schemeClr val="tx1">
              <a:lumMod val="95000"/>
            </a:schemeClr>
          </a:solidFill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080" y="1700808"/>
            <a:ext cx="3410426" cy="4058217"/>
          </a:xfrm>
          <a:solidFill>
            <a:schemeClr val="tx1"/>
          </a:solidFill>
        </p:spPr>
      </p:pic>
      <p:sp>
        <p:nvSpPr>
          <p:cNvPr id="8" name="Прямоугольник 7"/>
          <p:cNvSpPr/>
          <p:nvPr/>
        </p:nvSpPr>
        <p:spPr>
          <a:xfrm>
            <a:off x="9015" y="4932965"/>
            <a:ext cx="41543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 знаете приметы ваших мам, когда они сердятся, или наоборот, радуются?</a:t>
            </a:r>
            <a:endParaRPr lang="ru-RU" sz="2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20688"/>
            <a:ext cx="43781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Почему этой семье была так дорога розовая чашка?</a:t>
            </a:r>
          </a:p>
        </p:txBody>
      </p:sp>
    </p:spTree>
    <p:extLst>
      <p:ext uri="{BB962C8B-B14F-4D97-AF65-F5344CB8AC3E}">
        <p14:creationId xmlns:p14="http://schemas.microsoft.com/office/powerpoint/2010/main" val="15366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5661248"/>
            <a:ext cx="8172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 </a:t>
            </a:r>
            <a:r>
              <a:rPr lang="ru-RU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 понимаете значение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выражения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«розовые черепки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»?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2" name="Объект 3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76" y="620688"/>
            <a:ext cx="7632848" cy="4778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6371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4370221" y="1988840"/>
            <a:ext cx="53285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вы понимаете значение выражения «сердце у меня замерло»?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894" y="4437111"/>
            <a:ext cx="1906885" cy="21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88640"/>
            <a:ext cx="8172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вы понимаете значение выражения «скребся лапами»? 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05918"/>
            <a:ext cx="5256584" cy="5256584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437112"/>
            <a:ext cx="1584176" cy="20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242048" cy="1143000"/>
          </a:xfrm>
        </p:spPr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6984776" cy="4929349"/>
          </a:xfrm>
        </p:spPr>
      </p:pic>
      <p:sp>
        <p:nvSpPr>
          <p:cNvPr id="8" name="Прямоугольник 7"/>
          <p:cNvSpPr/>
          <p:nvPr/>
        </p:nvSpPr>
        <p:spPr>
          <a:xfrm>
            <a:off x="131295" y="6165304"/>
            <a:ext cx="8249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Сумел провиниться, сумей 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повиниться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722" y="0"/>
            <a:ext cx="2390125" cy="1893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8872">
            <a:off x="467544" y="5517232"/>
            <a:ext cx="11144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</TotalTime>
  <Words>230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Презентация PowerPoint</vt:lpstr>
      <vt:lpstr>Презентация PowerPoint</vt:lpstr>
      <vt:lpstr>Презентация PowerPoint</vt:lpstr>
      <vt:lpstr>Что можно сказать о мальчике?   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Родники культуры и нравственности</dc:title>
  <dc:creator>Оля</dc:creator>
  <cp:lastModifiedBy>Administrator</cp:lastModifiedBy>
  <cp:revision>33</cp:revision>
  <dcterms:created xsi:type="dcterms:W3CDTF">2014-06-06T12:41:49Z</dcterms:created>
  <dcterms:modified xsi:type="dcterms:W3CDTF">2014-10-12T14:39:49Z</dcterms:modified>
</cp:coreProperties>
</file>