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73" r:id="rId3"/>
    <p:sldId id="261" r:id="rId4"/>
    <p:sldId id="262" r:id="rId5"/>
    <p:sldId id="265" r:id="rId6"/>
    <p:sldId id="266" r:id="rId7"/>
    <p:sldId id="268" r:id="rId8"/>
    <p:sldId id="267" r:id="rId9"/>
    <p:sldId id="269" r:id="rId10"/>
    <p:sldId id="257" r:id="rId11"/>
    <p:sldId id="270" r:id="rId12"/>
    <p:sldId id="274" r:id="rId13"/>
    <p:sldId id="271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81CAC-57DE-4A37-9C8C-5B289E3E78BF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E1502-603A-4046-B8E8-4501494DB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97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4642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7579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568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989917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9733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8786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9739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4794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573784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380431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pic>
        <p:nvPicPr>
          <p:cNvPr id="1031" name="Picture 7" descr="embl_shk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0"/>
            <a:ext cx="179387" cy="1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570663"/>
            <a:ext cx="91440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>
                <a:solidFill>
                  <a:srgbClr val="FFFFFF"/>
                </a:solidFill>
                <a:latin typeface="Times New Roman" pitchFamily="18" charset="0"/>
              </a:rPr>
              <a:t>Лазарева Лидия Андреевна,</a:t>
            </a: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rgbClr val="FFFFFF"/>
                </a:solidFill>
                <a:latin typeface="Times New Roman" pitchFamily="18" charset="0"/>
              </a:rPr>
              <a:t> учитель начальных классов, </a:t>
            </a: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rgbClr val="FFFFFF"/>
                </a:solidFill>
                <a:latin typeface="Times New Roman" pitchFamily="18" charset="0"/>
              </a:rPr>
              <a:t>Рижская основная школа «ПАРДАУГАВА», </a:t>
            </a: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rgbClr val="FFFFFF"/>
                </a:solidFill>
                <a:latin typeface="Times New Roman" pitchFamily="18" charset="0"/>
              </a:rPr>
              <a:t>Рига, </a:t>
            </a: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rgbClr val="FFFFFF"/>
                </a:solidFill>
                <a:latin typeface="Times New Roman" pitchFamily="18" charset="0"/>
              </a:rPr>
              <a:t>2009</a:t>
            </a: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,  e-mail: lazareva@pdps.lv</a:t>
            </a:r>
            <a:endParaRPr lang="ru-RU" sz="900">
              <a:solidFill>
                <a:srgbClr val="FFFFFF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>
              <a:solidFill>
                <a:srgbClr val="FFFFFF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8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1" y="530120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>
                <a:solidFill>
                  <a:srgbClr val="FF0000"/>
                </a:solidFill>
              </a:rPr>
              <a:t>По страницам сказок</a:t>
            </a:r>
            <a:endParaRPr lang="ru-RU" sz="4800">
              <a:solidFill>
                <a:srgbClr val="FF0000"/>
              </a:solidFill>
            </a:endParaRPr>
          </a:p>
        </p:txBody>
      </p:sp>
      <p:pic>
        <p:nvPicPr>
          <p:cNvPr id="5" name="Picture 18" descr="81014118_0LK60SN3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1013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1166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732472" cy="453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1672" y="549780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Колосок</a:t>
            </a:r>
            <a:endParaRPr lang="ru-RU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5549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6169987" cy="43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5192712"/>
            <a:ext cx="63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По щучьему веленью</a:t>
            </a:r>
          </a:p>
        </p:txBody>
      </p:sp>
    </p:spTree>
    <p:extLst>
      <p:ext uri="{BB962C8B-B14F-4D97-AF65-F5344CB8AC3E}">
        <p14:creationId xmlns:p14="http://schemas.microsoft.com/office/powerpoint/2010/main" val="2189761493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537321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>
                <a:solidFill>
                  <a:srgbClr val="FF0000"/>
                </a:solidFill>
              </a:rPr>
              <a:t>Волшебные предметы</a:t>
            </a:r>
            <a:endParaRPr lang="ru-RU" sz="480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77216"/>
            <a:ext cx="2196000" cy="21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16" y="3177216"/>
            <a:ext cx="2196000" cy="21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16" y="3177216"/>
            <a:ext cx="2196000" cy="21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36" y="1465467"/>
            <a:ext cx="3024000" cy="1154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16" y="1340768"/>
            <a:ext cx="2808000" cy="12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5144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3035808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90" y="836712"/>
            <a:ext cx="3665134" cy="30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7690" y="4653136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rgbClr val="FF0000"/>
                </a:solidFill>
              </a:rPr>
              <a:t>Морозко</a:t>
            </a:r>
            <a:endParaRPr lang="ru-RU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6485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1" y="324433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>
                <a:solidFill>
                  <a:srgbClr val="FF0000"/>
                </a:solidFill>
              </a:rPr>
              <a:t>Игра: «Угадай и назови»</a:t>
            </a:r>
            <a:endParaRPr lang="ru-RU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69420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4636532" cy="471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7968" y="538546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Кот, петух и лиса</a:t>
            </a:r>
            <a:endParaRPr lang="ru-RU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7935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4" y="836712"/>
            <a:ext cx="5746769" cy="417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</a:rPr>
              <a:t>Три медведя</a:t>
            </a:r>
            <a:endParaRPr lang="ru-RU" sz="4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3404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548680"/>
            <a:ext cx="5072997" cy="51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77329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ЛИСА И ВОЛК</a:t>
            </a:r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3485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5695011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98" y="5385294"/>
            <a:ext cx="64325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696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63782"/>
            <a:ext cx="6273747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8273" y="54452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Журавль и цапля</a:t>
            </a:r>
            <a:endParaRPr lang="ru-RU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376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263691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>
                <a:solidFill>
                  <a:srgbClr val="FF0000"/>
                </a:solidFill>
              </a:rPr>
              <a:t>Игра</a:t>
            </a:r>
            <a:r>
              <a:rPr lang="ru-RU" sz="4800">
                <a:solidFill>
                  <a:srgbClr val="FF0000"/>
                </a:solidFill>
              </a:rPr>
              <a:t>: </a:t>
            </a:r>
            <a:r>
              <a:rPr lang="ru-RU" sz="4800" smtClean="0">
                <a:solidFill>
                  <a:srgbClr val="FF0000"/>
                </a:solidFill>
              </a:rPr>
              <a:t>«</a:t>
            </a:r>
            <a:r>
              <a:rPr lang="ru-RU" sz="4800">
                <a:solidFill>
                  <a:srgbClr val="FF0000"/>
                </a:solidFill>
              </a:rPr>
              <a:t>Назови </a:t>
            </a:r>
            <a:r>
              <a:rPr lang="ru-RU" sz="4800" smtClean="0">
                <a:solidFill>
                  <a:srgbClr val="FF0000"/>
                </a:solidFill>
              </a:rPr>
              <a:t>сказку, </a:t>
            </a:r>
            <a:r>
              <a:rPr lang="ru-RU" sz="4800">
                <a:solidFill>
                  <a:srgbClr val="FF0000"/>
                </a:solidFill>
              </a:rPr>
              <a:t>к которой подходит пословица</a:t>
            </a:r>
            <a:r>
              <a:rPr lang="ru-RU" sz="4800" smtClean="0">
                <a:solidFill>
                  <a:srgbClr val="FF0000"/>
                </a:solidFill>
              </a:rPr>
              <a:t>»</a:t>
            </a:r>
            <a:endParaRPr lang="ru-RU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4916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" y="-2354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5" y="1484784"/>
            <a:ext cx="7637569" cy="34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3522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Каша из топора</a:t>
            </a:r>
            <a:endParaRPr lang="ru-RU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335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44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AsusAdmin</dc:creator>
  <cp:lastModifiedBy>AsusAdmin</cp:lastModifiedBy>
  <cp:revision>9</cp:revision>
  <dcterms:created xsi:type="dcterms:W3CDTF">2014-08-21T13:13:23Z</dcterms:created>
  <dcterms:modified xsi:type="dcterms:W3CDTF">2014-08-21T15:16:47Z</dcterms:modified>
</cp:coreProperties>
</file>