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4C683B-B543-4CE3-9E9E-D54631A6E728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0FCFBC-27EE-42E9-8899-26CF2B59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5B1E9C-D3E1-4C3E-9FB8-687C0F8C1C7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E3D3-3620-4A3D-B4B6-6182F6C3D5F9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E2479-A5AD-4FD8-8E67-D3D13A9A7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9F3D-EF35-4E3C-AB2E-C4194E5A15B3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49C4-2C89-4AF8-89FA-B375F3CF4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5D5B-3E75-421A-B38A-EEE62771A3F2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0C9EB-82D9-4CBE-BDE4-7E05D77DC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0276-4244-4A4D-A48F-79977340523C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E370-B500-4AEA-B07A-EC20E0E1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911F-6A5C-4059-8D47-E674F0FA5763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1753-93A9-4E59-8783-7C7E324B7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7604-CB6C-4AB8-B0FA-3FF823FB5441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C716-621A-487A-B1F3-9B74406BC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F6E3-6E7B-460D-A4E8-EBEA97DED0EF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B5BB-9381-4C62-A65D-806D515F9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2605-9809-41BC-A845-975FC731591B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04DA-890B-468A-8756-638156365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D284-0BE6-4F32-990D-617ACDB0C5AC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8A01-4D09-41C9-8841-846605022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6B0B-BFEC-4749-A8E8-459E7F06DB80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0431-77B8-42FA-8831-5ADDCFE1E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18A6-00AE-4C6D-B224-9B0E4BEC1F4E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2369-89E8-4D12-856E-7244F147B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DF2732-8078-4D25-802C-2EDF9D91C3C7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A16F3B-D8F5-4F73-8BD2-15AEFF522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071688" y="500063"/>
            <a:ext cx="5572125" cy="566737"/>
          </a:xfrm>
        </p:spPr>
        <p:txBody>
          <a:bodyPr/>
          <a:lstStyle/>
          <a:p>
            <a:r>
              <a:rPr lang="ru-RU" sz="2800" smtClean="0">
                <a:solidFill>
                  <a:srgbClr val="FF0000"/>
                </a:solidFill>
              </a:rPr>
              <a:t>Прощание с младшей группой</a:t>
            </a:r>
          </a:p>
        </p:txBody>
      </p:sp>
      <p:pic>
        <p:nvPicPr>
          <p:cNvPr id="14338" name="Рисунок 4" descr="DSCN0287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214438"/>
            <a:ext cx="5486400" cy="4114800"/>
          </a:xfrm>
          <a:noFill/>
        </p:spPr>
      </p:pic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smtClean="0"/>
              <a:t>Много садиков на свете,но такой как наш один.</a:t>
            </a:r>
          </a:p>
          <a:p>
            <a:r>
              <a:rPr lang="ru-RU" sz="2000" smtClean="0"/>
              <a:t>Очень любят его дети,ну и мы гордимся им.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643063" y="0"/>
            <a:ext cx="5486400" cy="566738"/>
          </a:xfrm>
        </p:spPr>
        <p:txBody>
          <a:bodyPr/>
          <a:lstStyle/>
          <a:p>
            <a:pPr algn="ctr"/>
            <a:r>
              <a:rPr lang="ru-RU" sz="2400" b="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Небольшое чаепитие</a:t>
            </a:r>
          </a:p>
        </p:txBody>
      </p:sp>
      <p:pic>
        <p:nvPicPr>
          <p:cNvPr id="16386" name="Рисунок 4" descr="DSCN028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571500"/>
            <a:ext cx="5486400" cy="4114800"/>
          </a:xfrm>
        </p:spPr>
      </p:pic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>
          <a:xfrm>
            <a:off x="1857375" y="4643438"/>
            <a:ext cx="5486400" cy="2000250"/>
          </a:xfrm>
        </p:spPr>
        <p:txBody>
          <a:bodyPr/>
          <a:lstStyle/>
          <a:p>
            <a:pPr algn="ctr"/>
            <a:r>
              <a:rPr lang="ru-RU" sz="2000" smtClean="0"/>
              <a:t>Минул год, другой…</a:t>
            </a:r>
          </a:p>
          <a:p>
            <a:pPr algn="ctr"/>
            <a:r>
              <a:rPr lang="ru-RU" sz="2000" smtClean="0"/>
              <a:t>Когда распахнулись двери эти,</a:t>
            </a:r>
          </a:p>
          <a:p>
            <a:pPr algn="ctr"/>
            <a:r>
              <a:rPr lang="ru-RU" sz="2000" smtClean="0"/>
              <a:t>И пришли вы все сюда-</a:t>
            </a:r>
          </a:p>
          <a:p>
            <a:pPr algn="ctr"/>
            <a:r>
              <a:rPr lang="ru-RU" sz="2000" smtClean="0"/>
              <a:t>Толи куклы,толи дети.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857375" y="0"/>
            <a:ext cx="5486400" cy="566738"/>
          </a:xfrm>
        </p:spPr>
        <p:txBody>
          <a:bodyPr/>
          <a:lstStyle/>
          <a:p>
            <a:pPr algn="ctr"/>
            <a:r>
              <a:rPr lang="ru-RU" sz="2400" b="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Начинается игра…</a:t>
            </a:r>
          </a:p>
        </p:txBody>
      </p:sp>
      <p:pic>
        <p:nvPicPr>
          <p:cNvPr id="17410" name="Рисунок 4" descr="DSCN028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7411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4786313"/>
            <a:ext cx="5486400" cy="1857375"/>
          </a:xfrm>
        </p:spPr>
        <p:txBody>
          <a:bodyPr/>
          <a:lstStyle/>
          <a:p>
            <a:pPr algn="ctr"/>
            <a:r>
              <a:rPr lang="ru-RU" sz="2000" smtClean="0"/>
              <a:t>Научили вас дружить,</a:t>
            </a:r>
          </a:p>
          <a:p>
            <a:pPr algn="ctr"/>
            <a:r>
              <a:rPr lang="ru-RU" sz="2000" smtClean="0"/>
              <a:t>Петь и веселиться,</a:t>
            </a:r>
          </a:p>
          <a:p>
            <a:pPr algn="ctr"/>
            <a:r>
              <a:rPr lang="ru-RU" sz="2000" smtClean="0"/>
              <a:t>Научили говорить,</a:t>
            </a:r>
          </a:p>
          <a:p>
            <a:pPr algn="ctr"/>
            <a:r>
              <a:rPr lang="ru-RU" sz="2000" smtClean="0"/>
              <a:t>Бегать,прыгать и трудиться.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857375" y="0"/>
            <a:ext cx="5486400" cy="566738"/>
          </a:xfrm>
        </p:spPr>
        <p:txBody>
          <a:bodyPr/>
          <a:lstStyle/>
          <a:p>
            <a:pPr algn="ctr"/>
            <a:r>
              <a:rPr lang="ru-RU" sz="2400" b="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Наряжаются матрешки</a:t>
            </a:r>
          </a:p>
        </p:txBody>
      </p:sp>
      <p:pic>
        <p:nvPicPr>
          <p:cNvPr id="18434" name="Рисунок 4" descr="DSCN029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14875"/>
            <a:ext cx="5486400" cy="1928813"/>
          </a:xfrm>
        </p:spPr>
        <p:txBody>
          <a:bodyPr/>
          <a:lstStyle/>
          <a:p>
            <a:pPr algn="ctr"/>
            <a:r>
              <a:rPr lang="ru-RU" sz="2000" smtClean="0"/>
              <a:t>Но теперь вы подросли,</a:t>
            </a:r>
          </a:p>
          <a:p>
            <a:pPr algn="ctr"/>
            <a:r>
              <a:rPr lang="ru-RU" sz="2000" smtClean="0"/>
              <a:t>И  пришла пора расстаться…</a:t>
            </a:r>
          </a:p>
          <a:p>
            <a:pPr algn="ctr"/>
            <a:r>
              <a:rPr lang="ru-RU" sz="2000" smtClean="0"/>
              <a:t>Вы в последний раз пришли,</a:t>
            </a:r>
          </a:p>
          <a:p>
            <a:pPr algn="ctr"/>
            <a:r>
              <a:rPr lang="ru-RU" sz="2000" smtClean="0"/>
              <a:t>Чтоб с младшей группой попращаться!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85938" y="0"/>
            <a:ext cx="5486400" cy="566738"/>
          </a:xfrm>
        </p:spPr>
        <p:txBody>
          <a:bodyPr/>
          <a:lstStyle/>
          <a:p>
            <a:pPr algn="ctr"/>
            <a:r>
              <a:rPr lang="ru-RU" sz="2400" b="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Самая красивая…</a:t>
            </a:r>
          </a:p>
        </p:txBody>
      </p:sp>
      <p:pic>
        <p:nvPicPr>
          <p:cNvPr id="19458" name="Рисунок 4" descr="DSCN029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>
          <a:xfrm>
            <a:off x="1857375" y="5643563"/>
            <a:ext cx="5421313" cy="528637"/>
          </a:xfrm>
        </p:spPr>
        <p:txBody>
          <a:bodyPr/>
          <a:lstStyle/>
          <a:p>
            <a:pPr algn="ctr"/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Кто быстрее нарядился?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Рисунок 4" descr="DSCN029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785813"/>
            <a:ext cx="6762750" cy="5072062"/>
          </a:xfrm>
        </p:spPr>
      </p:pic>
      <p:sp>
        <p:nvSpPr>
          <p:cNvPr id="20483" name="Текст 3"/>
          <p:cNvSpPr>
            <a:spLocks noGrp="1"/>
          </p:cNvSpPr>
          <p:nvPr>
            <p:ph type="body" sz="half" idx="2"/>
          </p:nvPr>
        </p:nvSpPr>
        <p:spPr>
          <a:xfrm>
            <a:off x="1857375" y="5857875"/>
            <a:ext cx="5421313" cy="785813"/>
          </a:xfrm>
        </p:spPr>
        <p:txBody>
          <a:bodyPr/>
          <a:lstStyle/>
          <a:p>
            <a:pPr algn="ctr"/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И мальчишки как матрешки </a:t>
            </a:r>
          </a:p>
          <a:p>
            <a:pPr algn="ctr"/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позабавились немножко!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82</Words>
  <Application>Microsoft Office PowerPoint</Application>
  <PresentationFormat>Экран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Прощание с младшей группой</vt:lpstr>
      <vt:lpstr>Небольшое чаепитие</vt:lpstr>
      <vt:lpstr>Начинается игра…</vt:lpstr>
      <vt:lpstr>Наряжаются матрешки</vt:lpstr>
      <vt:lpstr>Самая красивая…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Прощание с младшей группой</dc:title>
  <dc:creator>Денис</dc:creator>
  <cp:lastModifiedBy>Кулагина</cp:lastModifiedBy>
  <cp:revision>5</cp:revision>
  <dcterms:created xsi:type="dcterms:W3CDTF">2013-09-08T15:28:49Z</dcterms:created>
  <dcterms:modified xsi:type="dcterms:W3CDTF">2013-09-10T06:27:52Z</dcterms:modified>
</cp:coreProperties>
</file>