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7" r:id="rId4"/>
    <p:sldId id="258" r:id="rId5"/>
    <p:sldId id="259" r:id="rId6"/>
    <p:sldId id="266" r:id="rId7"/>
    <p:sldId id="262" r:id="rId8"/>
    <p:sldId id="260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7" d="100"/>
          <a:sy n="87" d="100"/>
        </p:scale>
        <p:origin x="78" y="1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341F5-616C-4B9A-8912-06377792247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9274C-2655-4197-9A9C-6D2DFB0FA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341F5-616C-4B9A-8912-06377792247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9274C-2655-4197-9A9C-6D2DFB0FA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341F5-616C-4B9A-8912-06377792247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9274C-2655-4197-9A9C-6D2DFB0FA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341F5-616C-4B9A-8912-06377792247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9274C-2655-4197-9A9C-6D2DFB0FA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341F5-616C-4B9A-8912-06377792247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9274C-2655-4197-9A9C-6D2DFB0FA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341F5-616C-4B9A-8912-06377792247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9274C-2655-4197-9A9C-6D2DFB0FA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341F5-616C-4B9A-8912-06377792247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9274C-2655-4197-9A9C-6D2DFB0FA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341F5-616C-4B9A-8912-06377792247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9274C-2655-4197-9A9C-6D2DFB0FA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341F5-616C-4B9A-8912-06377792247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9274C-2655-4197-9A9C-6D2DFB0FA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341F5-616C-4B9A-8912-06377792247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9274C-2655-4197-9A9C-6D2DFB0FA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7341F5-616C-4B9A-8912-06377792247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9274C-2655-4197-9A9C-6D2DFB0FA8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87341F5-616C-4B9A-8912-06377792247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B9274C-2655-4197-9A9C-6D2DFB0FA8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73016"/>
            <a:ext cx="806489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>
                <a:effectLst/>
              </a:rPr>
              <a:t/>
            </a:r>
            <a:br>
              <a:rPr lang="ru-RU" sz="3200" b="1" dirty="0">
                <a:effectLst/>
              </a:rPr>
            </a:b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>
                <a:effectLst/>
              </a:rPr>
              <a:t/>
            </a:r>
            <a:br>
              <a:rPr lang="ru-RU" sz="3200" b="1" dirty="0">
                <a:effectLst/>
              </a:rPr>
            </a:b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>
                <a:effectLst/>
              </a:rPr>
              <a:t/>
            </a:r>
            <a:br>
              <a:rPr lang="ru-RU" sz="3200" b="1" dirty="0">
                <a:effectLst/>
              </a:rPr>
            </a:br>
            <a:r>
              <a:rPr lang="ru-RU" sz="4400" b="1" dirty="0" smtClean="0">
                <a:solidFill>
                  <a:srgbClr val="FFC000"/>
                </a:solidFill>
                <a:effectLst/>
              </a:rPr>
              <a:t>«</a:t>
            </a:r>
            <a:r>
              <a:rPr lang="ru-RU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сотрудничества детей и взрослых в ДОУ </a:t>
            </a:r>
            <a:r>
              <a:rPr lang="ru-RU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введения ФГОС дошкольного образования»</a:t>
            </a:r>
            <a:r>
              <a:rPr lang="ru-RU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573016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    </a:t>
            </a:r>
            <a:r>
              <a:rPr lang="ru-RU" b="1" dirty="0"/>
              <a:t>   </a:t>
            </a:r>
            <a:r>
              <a:rPr lang="ru-RU" dirty="0" smtClean="0"/>
              <a:t>А.Н</a:t>
            </a:r>
            <a:r>
              <a:rPr lang="ru-RU" dirty="0"/>
              <a:t>. Леонтьев, Р.С. </a:t>
            </a:r>
            <a:r>
              <a:rPr lang="ru-RU" dirty="0" err="1"/>
              <a:t>Немов</a:t>
            </a:r>
            <a:r>
              <a:rPr lang="ru-RU" dirty="0"/>
              <a:t>, Д.Б. </a:t>
            </a:r>
            <a:r>
              <a:rPr lang="ru-RU" dirty="0" err="1"/>
              <a:t>Эльконин</a:t>
            </a:r>
            <a:r>
              <a:rPr lang="ru-RU" dirty="0"/>
              <a:t> и др. считают, что движущей силой развития ребенка является не просто присвоение человеческого опыта, а накопление и расширение его индивидуального жизненного опыта в процессе особого взаимодействия и сотрудничества с взрослым как </a:t>
            </a:r>
            <a:r>
              <a:rPr lang="ru-RU" dirty="0" smtClean="0"/>
              <a:t>носителем </a:t>
            </a:r>
            <a:r>
              <a:rPr lang="ru-RU" dirty="0"/>
              <a:t>такого опыта.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	этап - практическая часть, в ходе которой дети исследуют, экспериментируют, творят.</a:t>
            </a:r>
          </a:p>
        </p:txBody>
      </p:sp>
      <p:pic>
        <p:nvPicPr>
          <p:cNvPr id="2050" name="Picture 2" descr="https://encrypted-tbn0.gstatic.com/images?q=tbn:ANd9GcTgMqtxVcq00gpWyKHyH8t5D4QCw-4m0f0UB9zFLZ5ACUYmZd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4" y="1772816"/>
            <a:ext cx="336470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ocs.podelise.ru/pars_docs/animal_refs/5/4629/4629_html_m3c97f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54" y="3429000"/>
            <a:ext cx="3680453" cy="27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847" y="482963"/>
            <a:ext cx="7453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презентация  проделанной работы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cbmk.proffi95.ru/images/posts/medium/post14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8" y="2852936"/>
            <a:ext cx="4182053" cy="30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dou401nn.edusite.ru/old/foto/exp3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504"/>
            <a:ext cx="3798484" cy="28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соответствии с федеральным государственным образовательным стандартом дошкольного образования (Приказ МО и НРФ от 17.10.2013г. № 1155) одним из основных принципов дошкольного образования является принцип содействия и сотрудничества детей и взрослых, признание ребенка полноценным участником (субъектом) образовательных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24979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404664"/>
            <a:ext cx="7833192" cy="5721499"/>
          </a:xfrm>
        </p:spPr>
        <p:txBody>
          <a:bodyPr>
            <a:noAutofit/>
          </a:bodyPr>
          <a:lstStyle/>
          <a:p>
            <a:r>
              <a:rPr lang="ru-RU" sz="2800" dirty="0"/>
              <a:t>Сотрудничество - это общение «на равных», где никому не принадлежит привилегия указывать, контролировать, </a:t>
            </a:r>
            <a:r>
              <a:rPr lang="ru-RU" sz="2800" dirty="0" smtClean="0"/>
              <a:t>оценивать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 Оптимальной </a:t>
            </a:r>
            <a:r>
              <a:rPr lang="ru-RU" sz="2800" b="1" dirty="0"/>
              <a:t>формой организации сотрудничества является совместная партнерская деятельность взрослого и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12297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476672"/>
            <a:ext cx="828091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Развивающие </a:t>
            </a:r>
            <a:r>
              <a:rPr lang="ru-RU" sz="3200" dirty="0">
                <a:solidFill>
                  <a:srgbClr val="FF0000"/>
                </a:solidFill>
              </a:rPr>
              <a:t>задачи 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общих познавательных способностей (в том числе,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символического мышления)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инициативности детей во всех сферах деятельности;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 способности к планированию собственной деятельности и произвольному усилию, направленному на достижение результата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«мироустройства» в его природных и рукотворных аспектах (построение связной картины мира).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5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совместной деятельности взрослого с детьми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игровая,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Для инициирования совместной деятельности с </a:t>
            </a:r>
            <a:r>
              <a:rPr lang="ru-RU" sz="2800" b="1" dirty="0" smtClean="0"/>
              <a:t>детьми используют:</a:t>
            </a:r>
          </a:p>
          <a:p>
            <a:r>
              <a:rPr lang="ru-RU" sz="2800" b="1" i="1" dirty="0" smtClean="0"/>
              <a:t>1.тематические </a:t>
            </a:r>
            <a:r>
              <a:rPr lang="ru-RU" sz="2800" b="1" i="1" dirty="0"/>
              <a:t>содержания</a:t>
            </a:r>
            <a:r>
              <a:rPr lang="ru-RU" sz="2800" b="1" i="1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 отражающие </a:t>
            </a:r>
            <a:r>
              <a:rPr lang="ru-RU" sz="2800" b="1" i="1" dirty="0"/>
              <a:t>сезонные изменения, </a:t>
            </a:r>
            <a:endParaRPr lang="ru-RU" sz="2800" b="1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событийную </a:t>
            </a:r>
            <a:r>
              <a:rPr lang="ru-RU" sz="2800" b="1" i="1" dirty="0"/>
              <a:t>жизнь страны</a:t>
            </a:r>
            <a:r>
              <a:rPr lang="ru-RU" sz="2800" b="1" i="1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 </a:t>
            </a:r>
            <a:r>
              <a:rPr lang="ru-RU" sz="2800" b="1" i="1" dirty="0"/>
              <a:t>родного города, детского сада.</a:t>
            </a:r>
          </a:p>
          <a:p>
            <a:r>
              <a:rPr lang="ru-RU" sz="2800" b="1" dirty="0" smtClean="0"/>
              <a:t>2.Образовательную среду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3129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-detstve.ru/assets/images/userfiles/53963/images/SAM_1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8151"/>
            <a:ext cx="3157605" cy="23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d26.ru/files/sad26/fotos/2012-11-29-itogismotra/6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8151"/>
            <a:ext cx="2381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eremok387.ucoz.ru/Kaigirodova/Selek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75282"/>
            <a:ext cx="3445637" cy="25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obrin.edu.by/sm.aspx?guid=406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4007"/>
            <a:ext cx="1912638" cy="34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5566092"/>
            <a:ext cx="37914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/>
                <a:solidFill>
                  <a:schemeClr val="accent3"/>
                </a:solidFill>
                <a:effectLst/>
              </a:rPr>
              <a:t>Уголки</a:t>
            </a:r>
          </a:p>
          <a:p>
            <a:pPr algn="ctr"/>
            <a:r>
              <a:rPr lang="ru-RU" sz="1600" b="1" cap="none" spc="0" dirty="0" smtClean="0">
                <a:ln/>
                <a:solidFill>
                  <a:schemeClr val="accent3"/>
                </a:solidFill>
                <a:effectLst/>
              </a:rPr>
              <a:t> познавательно-практической</a:t>
            </a:r>
          </a:p>
          <a:p>
            <a:pPr algn="ctr"/>
            <a:r>
              <a:rPr lang="ru-RU" sz="1600" b="1" cap="none" spc="0" dirty="0" smtClean="0">
                <a:ln/>
                <a:solidFill>
                  <a:schemeClr val="accent3"/>
                </a:solidFill>
                <a:effectLst/>
              </a:rPr>
              <a:t> деятельности</a:t>
            </a:r>
            <a:endParaRPr lang="ru-RU" sz="1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13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1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	этап - целеполагание и мотивация детей на деятельность: воспитатель акцентирует внимание детей на фактах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kyclipart.ru/uploads/posts/2010-09/1284296372_3tr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64563"/>
            <a:ext cx="23947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kyclipart.ru/uploads/posts/2010-09/1284296387_4tr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00" y="2370352"/>
            <a:ext cx="2408000" cy="340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61.radikal.ru/i173/1009/39/9e38aa1e256b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72012"/>
            <a:ext cx="2398018" cy="34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4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50803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	этап представляет собой разработку совместного плана действий по достижению цели.</a:t>
            </a:r>
          </a:p>
        </p:txBody>
      </p:sp>
      <p:pic>
        <p:nvPicPr>
          <p:cNvPr id="4098" name="Picture 2" descr="http://www.ozedu.ru/files/u1111/PA170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8" y="1844823"/>
            <a:ext cx="3450226" cy="258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am.ru/upload/blogs/7d4929f8e441fccf82427926f5eb59ba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9027"/>
            <a:ext cx="3679999" cy="27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s3bel.ru/images/foto/DSC009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71" y="4126044"/>
            <a:ext cx="4151028" cy="23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336</TotalTime>
  <Words>193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    «Организация сотрудничества детей и взрослых в ДОУ  в условиях введения ФГОС дошкольного образования»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сотрудничества детей и взрослых в ДОУ  в условиях введения ФГОС дошкольного образования»</dc:title>
  <dc:creator>Семенюк Светлана</dc:creator>
  <cp:lastModifiedBy>Семенюк Светлана</cp:lastModifiedBy>
  <cp:revision>17</cp:revision>
  <dcterms:created xsi:type="dcterms:W3CDTF">2014-12-01T12:27:04Z</dcterms:created>
  <dcterms:modified xsi:type="dcterms:W3CDTF">2014-12-03T18:24:14Z</dcterms:modified>
</cp:coreProperties>
</file>