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Без паники: как сохранять эмоциональную стабильность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091815"/>
            <a:ext cx="8254365" cy="1222375"/>
          </a:xfrm>
        </p:spPr>
        <p:txBody>
          <a:bodyPr/>
          <a:lstStyle/>
          <a:p>
            <a:r>
              <a:rPr lang="en-US" sz="2000"/>
              <a:t>Н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ачальник психологический службы Томского государственного университета (ТГУ) Азамат Найман разработал памятку о том, как вести себя во время карантина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897255" y="1054735"/>
            <a:ext cx="77152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Учеба  детей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Родителям не нужно строить всю свою жизнь вокруг учебы детей. И  не надо мучить себя из-за того, что вы обязаны их заставлять. Неизбежно кто-то отстанет от школьной программы. Отнеситесь к ситуации рационально. Что можно - вы делаете. Обратите внимание на дополнительные учебные ресурсы, пусть дети посмотрят познавательные развивающие видео 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315" y="4074160"/>
            <a:ext cx="4094480" cy="2337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04825" y="875665"/>
            <a:ext cx="83496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Любимые дела в приоритете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Если вас раздражает бытовая рутина, лучше ее бросить. Ничего не случится, если вы не вымоете всю посуду прямо сейчас. Лучше сделайте что-то приятное для себя: примите душ, заварите вкусный чай, включите любимую песню. Почувствуете себя лучше и вернетесь к делам. Еще одна важная эмоциональная поддержка – общение по видеосвязи с теми, кто далеко: родственниками, друзьями, коллегами.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9405" y="3952875"/>
            <a:ext cx="4255135" cy="2663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722370" y="603250"/>
            <a:ext cx="523049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Правильно распределите роли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Новые условия могут изменить ваши привычные семейные роли. Нужно сесть всем вместе и обсудить ваши обязанности. Главный ресурс сейчас – это рабочие взрослые. На них большая нагрузка, стоит подумать, какие бытовые задачи можно перераспределить между другими членами семьи. И помощь детей по дому сейчас может быть даже важнее, чем их попытка сделать на отлично все школьные задания.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50215" y="6132830"/>
            <a:ext cx="5374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Adventure" panose="02000503020000020003" charset="0"/>
                <a:cs typeface="Adventure" panose="02000503020000020003" charset="0"/>
              </a:rPr>
              <a:t>Составитель: педагог- психолог Семенюк С.П</a:t>
            </a:r>
            <a:endParaRPr lang="ru-RU" altLang="en-US">
              <a:latin typeface="Adventure" panose="02000503020000020003" charset="0"/>
              <a:cs typeface="Adventure" panose="02000503020000020003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" y="1256030"/>
            <a:ext cx="3059430" cy="3503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068195" y="530225"/>
            <a:ext cx="683133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.Сведите к минимуму просмотр, чтение или прослушивание новостей, которые вызывают у вас беспокойство. Получайте информацию только из надежных источников, чтобы защитить себя и своих близких. Если вы чувствуете тревожность, рекомендуем установить несколько временных точек в течение дня, когда вы будете проверять новости из достоверных источников. Не доверяйте слухам – регулярно собирайте информацию с веб-сайта ВОЗ (Всемирная организация здравоохранения) и платформ местных органов здравоохранения, это поможет вам отличить факты от слухов. Факты помогут минимизировать страхи.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2. Защитите себя и поддерживайте других. Помощь другим в трудную минуту может принести пользу как человеку, получающему поддержку, так и помощнику. Например, поинтересуйтесь по телефону, как обстоят дела у соседей или людей из вашего сообщества, которым может потребоваться дополнительная помощь. Совместная работа в рамках одного сообщества может помочь создать солидарность в связи с COVID-19.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1580515"/>
            <a:ext cx="1884045" cy="150431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4380230"/>
            <a:ext cx="1884045" cy="1504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595880" y="483235"/>
            <a:ext cx="63569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3. Если вы живете с детьми, которые начали бояться COVID-19, помогите им найти позитивные способы выражения чувств, таких как страх или грусть. У каждого ребенка есть свой способ выражения эмоций. Иногда участие в творческой деятельности, такой как игра или рисование, может облегчить этот процесс. Дети чувствуют облегчение, если они могут выразить и передать свои чувства в безопасной и благоприятной среде. Во время стрессов и кризисов дети обычно стремятся к большей привязанности и более требовательны к родителям. Обсудите COVID-19 с вашими детьми (или братьями и сёстрами), используя самый честный и соответствующий возрасту способ. Если у ваших детей есть проблемы, совместное решение может ослабить их беспокойство. Дети будут наблюдать за поведением и эмоциями взрослых, чтобы понять, как управлять своими эмоциями в трудную минуту.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3" name="Изображение 2" descr="man-fly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5" y="2061845"/>
            <a:ext cx="2734310" cy="2734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969010" y="509270"/>
            <a:ext cx="76981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Пожилые люди, особенно в изоляции и имеющие когнитивные нарушения/деменцию, могут стать более тревожными, рассерженными, возбужденными и взволнованными во время вспышки/находясь в карантине. Постарайтесь обеспечить им практическую и эмоциональную поддержку. Поделитесь простыми фактами о том, что происходит, дайте четкую информацию о том, как снизить риск заражения, в словах, которые могут понять пожилые люди. Повторяйте информацию всякий раз, когда это необходимо. Инструкции должны быть изложены в четкой, краткой, уважительной и терпеливой форме. Также может быть полезным отображение информации в письменном виде или в виде картинок.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0" y="3647440"/>
            <a:ext cx="3244215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1675130"/>
            <a:ext cx="5177155" cy="517715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771525" y="294640"/>
            <a:ext cx="759142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5. Если у вас есть проблемы со здоровьем, убедитесь, что у вас есть доступ к любым лекарствам, которые вы используете в настоящее время. Активируйте свои социальные контакты, чтобы при необходимости вам оказали помощь.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6. Будьте готовы и заранее узнайте, где и как получить медицинскую помощь, если это будет необходимо. Убедитесь, что у вас есть двухнедельный запас лекарств, которые могут вам потребоваться.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7. Практикуйте ежедневные физические упражнения для выполнения дома, на карантине или в изоляции, чтобы поддерживать физическую активность.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8. Оставайтесь на связи и поддерживайте свои социальные сети. Если органы здравоохранения рекомендовали ограничить ваш физический социальный контакт для сдерживания вспышки, вы можете оставаться на связи через электронную почту, социальные сети, видеоконференции и телефон.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одзаголовок 1"/>
          <p:cNvSpPr>
            <a:spLocks noChangeArrowheads="1"/>
          </p:cNvSpPr>
          <p:nvPr>
            <p:ph type="subTitle" idx="1"/>
          </p:nvPr>
        </p:nvSpPr>
        <p:spPr>
          <a:xfrm>
            <a:off x="3240405" y="2483485"/>
            <a:ext cx="5545138" cy="1222375"/>
          </a:xfrm>
        </p:spPr>
        <p:txBody>
          <a:bodyPr/>
          <a:p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Советы психолога Людмилы Петрановской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психолог, педагог и публицист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головок 2"/>
          <p:cNvSpPr>
            <a:spLocks noChangeArrowheads="1"/>
          </p:cNvSpPr>
          <p:nvPr>
            <p:ph type="ctrTitle"/>
          </p:nvPr>
        </p:nvSpPr>
        <p:spPr/>
        <p:txBody>
          <a:bodyPr/>
          <a:p>
            <a:r>
              <a:rPr lang="ru-RU" altLang="en-US" sz="4800">
                <a:latin typeface="Times New Roman" panose="02020603050405020304" charset="0"/>
                <a:cs typeface="Times New Roman" panose="02020603050405020304" charset="0"/>
              </a:rPr>
              <a:t>Как сохранить семью на карантине</a:t>
            </a:r>
            <a:endParaRPr lang="ru-RU" alt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691515" y="312420"/>
            <a:ext cx="80651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Это надолго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Очень важно понимать, что ситуация с изоляцией, скорее всего, будет длиться не один месяц, и лучше настроиться именно на такой сценарий уже сейчас. Не надо думать, что как-нибудь несколько дней переживете и все будет как раньше. Это вряд ли. И пока вы в этой изоляции, не ставьте себе нереальных целей: дети должны сделать все уроки, а вы – выучить наконец иностранный язык. Сейчас задача-максимум для каждого из нас – просто провести это время по возможности без потерь. А правильными приобретениями может стать качественное общение с близкими. Может быть, после этих разговоров вы сможете понять, что сделает вашу совместную посткарантинную жизнь лучше.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4810" y="4213225"/>
            <a:ext cx="4492625" cy="2350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878205" y="812800"/>
            <a:ext cx="7832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Стабильность помогает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Важно оставить все, что можно, таким, как было до карантина. Не нужно добавлять непривычные для вашего распорядка дня дела. Не ходите целый день в домашней одежде, следите за сном, обязательно делайте хоть какую-то физкультуру и играйте с детьми, чтобы они ночью крепко спали.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3692525"/>
            <a:ext cx="4340225" cy="2684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34010" y="528320"/>
            <a:ext cx="84582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Бережно к себе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Сейчас главный наш ресурс – это наше эмоциональное состояние. Если мы будем в позитивном настроении, сохраним чувство юмора, будем сочувствовать друг другу, то проживем это время без особых драм и потерь. Если вы чувствуете приступы раздражения – не копите, найдите способ помочь себе. Кому-то в такие моменты лучше побыть одному, переключиться, а кому-то, наоборот, важно, чтобы его в это время обняли и выслушали – найдите, что поможет именно вам. Старайтесь сразу заметить, что вам становится эмоционально нехорошо, и попросите помощи у других членов семьи. Важно не допускать ситуации, когда эмоции выходят из-под контроля, потому что в замкнутом пространстве это просто опасно.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85" y="3997325"/>
            <a:ext cx="5372100" cy="2752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6456</Words>
  <Application>WPS Presentation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Adventure</vt:lpstr>
      <vt:lpstr>Microsoft YaHei</vt:lpstr>
      <vt:lpstr/>
      <vt:lpstr>Arial Unicode MS</vt:lpstr>
      <vt:lpstr>Calibri</vt:lpstr>
      <vt:lpstr>Business Cooperate</vt:lpstr>
      <vt:lpstr> Без паники: как сохранять эмоциональную стабильность</vt:lpstr>
      <vt:lpstr>PowerPoint 演示文稿</vt:lpstr>
      <vt:lpstr>PowerPoint 演示文稿</vt:lpstr>
      <vt:lpstr>PowerPoint 演示文稿</vt:lpstr>
      <vt:lpstr>PowerPoint 演示文稿</vt:lpstr>
      <vt:lpstr>Как сохранить семью на карантине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Без паники: как сохранять эмоциональную стабильность</dc:title>
  <dc:creator/>
  <cp:lastModifiedBy>Вадим и Света</cp:lastModifiedBy>
  <cp:revision>3</cp:revision>
  <dcterms:created xsi:type="dcterms:W3CDTF">2020-04-08T16:06:00Z</dcterms:created>
  <dcterms:modified xsi:type="dcterms:W3CDTF">2020-04-09T11:57:32Z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