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385-6918-470D-A2C9-85D4E56C399E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851D74F-8A9C-43AF-B269-05521413F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B6684-FB06-47A3-8C4C-8D8FAB2675A4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6C4D-EF75-4FA5-BF95-BAAD04E4A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1ADA0-361B-434E-BF67-976D3FC0D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42A9-9BB5-4965-B11F-0F4971CCFAA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0052-EF82-4018-8B53-59147469D8CD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075F3-38D2-406F-86B2-7A68A24B4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42B1-75B7-4AFB-9219-7A8758FF683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3C0C38-B741-4886-9291-C71F2B3A2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A0D99-C57E-4D5F-8925-03CFD72F330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3FBD-CBC0-45BA-BC9C-D8973DB4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F64C-4048-494E-822A-1EF5B16442C9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221A928-4F2C-4E34-BF88-895E1CCEC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091D-6C43-4E56-AE59-C0227BAD2496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A64A-B525-404C-A3FD-AA5D9290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06C6-0F85-4802-A40E-908D007BB867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B26B4E-589F-4C2B-9AF8-E1F56C5E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BC406B0-0AEE-4FBE-8A6E-379951638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FEED-6F0B-47E4-ADE3-6FA982C2AB5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90AE-3587-43BD-886E-06A579B97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B4DF-A631-4438-B801-41CBCC14CC0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218EC76-C013-4DE7-B8F9-15A2A1172BA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EC5F9-87D9-4270-BC57-AB002115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mozhno_li_upravlyat_svoimi_emociyami_vop_zn_" TargetMode="External"/><Relationship Id="rId2" Type="http://schemas.openxmlformats.org/officeDocument/2006/relationships/hyperlink" Target="http://www.psychologos.ru/articles/view/emocii_i_chuvst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275" y="5013325"/>
            <a:ext cx="4857750" cy="9271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Составитель педагог- психолог </a:t>
            </a:r>
            <a:r>
              <a:rPr lang="ru-RU" dirty="0" err="1" smtClean="0"/>
              <a:t>Семенюк</a:t>
            </a:r>
            <a:r>
              <a:rPr lang="ru-RU" dirty="0" smtClean="0"/>
              <a:t>  С.П.</a:t>
            </a:r>
            <a:endParaRPr lang="ru-RU" dirty="0"/>
          </a:p>
        </p:txBody>
      </p:sp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Эмоциональная компетентность </a:t>
            </a:r>
          </a:p>
        </p:txBody>
      </p:sp>
      <p:pic>
        <p:nvPicPr>
          <p:cNvPr id="13315" name="Picture 2" descr="http://flymama.info/wp-content/uploads/2015/02/5335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565400"/>
            <a:ext cx="3695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675" y="188913"/>
            <a:ext cx="8502650" cy="64801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Теория и практика показывают, что эмоционально компетентный </a:t>
            </a:r>
            <a:r>
              <a:rPr lang="ru-RU" dirty="0" smtClean="0"/>
              <a:t>педагог </a:t>
            </a:r>
            <a:r>
              <a:rPr lang="ru-RU" dirty="0"/>
              <a:t>обладает способностью к педагогической импровизации и творчеству, что также характеризует его как профессионала. В своем профессионализме и мастерстве он находит уверенность, эмоциональную опору, черпает внутреннюю силу. Уверенность и импровизация считаются самыми эффективными средствами в профилактике стресса. </a:t>
            </a:r>
            <a:br>
              <a:rPr lang="ru-RU" dirty="0"/>
            </a:br>
            <a:r>
              <a:rPr lang="ru-RU" dirty="0"/>
              <a:t>Осознавая свои и чужие эмоции, компетентный педагог относится к ним с принятием и рассматривает как профессиональный ресурс, не зависимо от того, какие это эмоции по знаку: положительные или отрицательные. Эмоционально компетентный педагог не способен распространять негативную информацию и токсичные эмоции, имеющие своим свойством заражать окружение, неблагоприятно влияя на психологический климат.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mtClean="0"/>
              <a:t>Эмоциональную компетентность можно развивать самостоятельно, если поставить перед собой такую задачу и последовательно ее реализовывать. При этом следует обращать внимание на развитие и совершенствование каждой компетенции. </a:t>
            </a:r>
            <a:br>
              <a:rPr lang="ru-RU" smtClean="0"/>
            </a:br>
            <a:endParaRPr lang="ru-RU" smtClean="0"/>
          </a:p>
        </p:txBody>
      </p:sp>
      <p:pic>
        <p:nvPicPr>
          <p:cNvPr id="23555" name="Picture 2" descr="https://encrypted-tbn1.gstatic.com/images?q=tbn:ANd9GcQuSZjyd35S0nR19EPKpCVp3ukIPzkSeQLlLJAMJHX9SBk024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292600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Первым шагом в развитии эмоциональной компетентности должно стать осознание собственных эмоций. Особенно актуален этот шаг для людей, которые постоянно подавляют и вытесняют свои эмоциональные переживания. Почему важно осознавать собственные эмоции? Неспособность замечать истинные эмоции и чувства - быть в их власти. Чем четче осознается каждая эмоция, тем шире будут возможности по управлению собственным поведением.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"Дневник эмоций" (Н.Козлов)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результате ведения дневника: </a:t>
            </a:r>
            <a:br>
              <a:rPr lang="ru-RU" dirty="0"/>
            </a:br>
            <a:r>
              <a:rPr lang="ru-RU" dirty="0"/>
              <a:t>1.Человек узнает факты своего эмоционального состояния. </a:t>
            </a:r>
            <a:br>
              <a:rPr lang="ru-RU" dirty="0"/>
            </a:br>
            <a:r>
              <a:rPr lang="ru-RU" dirty="0"/>
              <a:t>2.Само эмоциональное состояние хозяина дневника становится и более позитивным, и более стабильным. </a:t>
            </a:r>
            <a:br>
              <a:rPr lang="ru-RU" dirty="0"/>
            </a:br>
            <a:r>
              <a:rPr lang="ru-RU" dirty="0"/>
              <a:t>3. Человек начинает понимать, какие именно события жизни снижают его эмоциональное состояние. Это позволяет ему сделал правильные выводы. </a:t>
            </a:r>
            <a:br>
              <a:rPr lang="ru-RU" dirty="0"/>
            </a:br>
            <a:r>
              <a:rPr lang="ru-RU" dirty="0"/>
              <a:t>4. Реагирование на негативные ситуации становится более конструктивным.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0825" y="476250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Научиться управлять эмоциями (вторая компетенция) - это значит научиться выражать их приемлемыми способами. В первую очередь это относится к отрицательным эмоциям. Эмоционально компетентный человек не всегда спокоен и не всегда должен контролировать эмоции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"Любой может рассердиться - это легко. Но быть рассерженным на нужного человека, в нужной степени, в нужное время, для определенной цели и соответствующим способом - вот в чем сложность" (Аристотель). </a:t>
            </a:r>
          </a:p>
        </p:txBody>
      </p:sp>
      <p:pic>
        <p:nvPicPr>
          <p:cNvPr id="26629" name="Заголовок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868863"/>
            <a:ext cx="1944687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88913"/>
            <a:ext cx="9144000" cy="648017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/>
              <a:t>Для вербализации эмоций рекомендуется использовать технику "Я-высказывание". Техника состоит из нескольких шагов.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Шаг 1. Конкретное описание того, что вызвало эмоцию или чувство по типу "здесь и сейчас", "там и тогда". Например, "Когда ты ко мне обращаешься так невежливо..." </a:t>
            </a:r>
            <a:br>
              <a:rPr lang="ru-RU" b="1" dirty="0"/>
            </a:br>
            <a:r>
              <a:rPr lang="ru-RU" b="1" dirty="0"/>
              <a:t>Шаг 2. Сообщение о своем чувстве. "... Я чувствую возмущение...". </a:t>
            </a:r>
            <a:br>
              <a:rPr lang="ru-RU" b="1" dirty="0"/>
            </a:br>
            <a:r>
              <a:rPr lang="ru-RU" b="1" dirty="0"/>
              <a:t>Шаг 3. Объяснение причины своего чувства. " ...Так как думаю, что мое мнение не важно для тебя". </a:t>
            </a:r>
            <a:br>
              <a:rPr lang="ru-RU" b="1" dirty="0"/>
            </a:br>
            <a:r>
              <a:rPr lang="ru-RU" b="1" dirty="0"/>
              <a:t>Шаг 4. Выражение пожелания или просьбы. "Будь добр, объясни причину такой манеры обращения ко мне". </a:t>
            </a:r>
            <a:br>
              <a:rPr lang="ru-RU" b="1" dirty="0"/>
            </a:br>
            <a:r>
              <a:rPr lang="ru-RU" b="1" dirty="0"/>
              <a:t>Если просьба не выполняется, делается следующий шаг. </a:t>
            </a:r>
            <a:br>
              <a:rPr lang="ru-RU" b="1" dirty="0"/>
            </a:br>
            <a:r>
              <a:rPr lang="ru-RU" b="1" dirty="0"/>
              <a:t>Шаг 5. Назначение санкций. "Если ты еще раз обратишься ко мне в таком тоне, я перестану разговаривать с тобой и буду делать это всякий раз, как услышу подобное обращение". </a:t>
            </a:r>
            <a:br>
              <a:rPr lang="ru-RU" b="1" dirty="0"/>
            </a:br>
            <a:r>
              <a:rPr lang="ru-RU" b="1" dirty="0"/>
              <a:t>Если просьба снова не выполняется, то делается последний шаг. </a:t>
            </a:r>
            <a:br>
              <a:rPr lang="ru-RU" b="1" dirty="0"/>
            </a:br>
            <a:r>
              <a:rPr lang="ru-RU" b="1" dirty="0"/>
              <a:t>Шаг 6. Реализация санкций. В результате взаимодействие может быть прекращено, а отношения прерваны.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Уровень </a:t>
            </a:r>
            <a:r>
              <a:rPr lang="ru-RU" dirty="0" err="1"/>
              <a:t>эмпатии</a:t>
            </a:r>
            <a:r>
              <a:rPr lang="ru-RU" dirty="0"/>
              <a:t> у каждого человека свой. Понимать эмоции другого человека можно "читая" невербальные сигналы его поведения и анализируя речь. Главные маркеры эмоций, звучащих в речи партнера по общению </a:t>
            </a:r>
            <a:r>
              <a:rPr lang="ru-RU" dirty="0" smtClean="0"/>
              <a:t>– интонации, позы, выражения лица. </a:t>
            </a:r>
            <a:r>
              <a:rPr lang="ru-RU" dirty="0"/>
              <a:t>Улавливая их </a:t>
            </a:r>
            <a:r>
              <a:rPr lang="ru-RU" dirty="0" smtClean="0"/>
              <a:t>у собеседника, </a:t>
            </a:r>
            <a:r>
              <a:rPr lang="ru-RU" dirty="0"/>
              <a:t>можно понять эмоции и чувства, которые скрываются за текстом сообщения, а значит понять его истинное отношение, намеренье, желание, то есть понять скрытую информацию. Такое понимание позволяет хорошо ориентироваться в конкретной ситуации общения и выбирать конструктивные тактики и стратегии взаимодействия. </a:t>
            </a:r>
            <a:br>
              <a:rPr lang="ru-RU" dirty="0"/>
            </a:b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5229225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8525" cy="968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Чтобы ее развивать необходимо знать основные потребности человека в общении (Фишер Р., Шапиро Д., 2007). К ним относятся</a:t>
            </a:r>
            <a:r>
              <a:rPr lang="ru-RU" sz="2000" dirty="0">
                <a:solidFill>
                  <a:srgbClr val="FF0000"/>
                </a:solidFill>
              </a:rPr>
              <a:t>: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1) Оценка (мысли, чувства и действия оцениваются по заслугам). </a:t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err="1"/>
              <a:t>Аффилиация</a:t>
            </a:r>
            <a:r>
              <a:rPr lang="ru-RU" dirty="0"/>
              <a:t> (к Вам относятся как к союзнику). </a:t>
            </a:r>
            <a:br>
              <a:rPr lang="ru-RU" dirty="0"/>
            </a:br>
            <a:r>
              <a:rPr lang="ru-RU" dirty="0"/>
              <a:t>3) Автономия (окружающие уважают вашу автономию и дают право принимать ответственные решения). </a:t>
            </a:r>
            <a:br>
              <a:rPr lang="ru-RU" dirty="0"/>
            </a:br>
            <a:r>
              <a:rPr lang="ru-RU" dirty="0"/>
              <a:t>4) Статус (вы занимаете достойное положение, и к вам относятся с уважением). </a:t>
            </a:r>
            <a:br>
              <a:rPr lang="ru-RU" dirty="0"/>
            </a:br>
            <a:r>
              <a:rPr lang="ru-RU" dirty="0"/>
              <a:t>5) Роль (действуя в рамках своей роли, вы чувствуете удовлетворение). </a:t>
            </a:r>
            <a:br>
              <a:rPr lang="ru-RU" dirty="0"/>
            </a:br>
            <a:endParaRPr lang="ru-RU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25538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4800" dirty="0"/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800" dirty="0" smtClean="0"/>
              <a:t>Спасибо за внимание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7B9899"/>
                </a:solidFill>
              </a:rPr>
              <a:t>Эмоциональная компетентность-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это способность осознавать свои </a:t>
            </a:r>
            <a:r>
              <a:rPr lang="ru-RU" smtClean="0">
                <a:hlinkClick r:id="rId2" tooltip="Статья: Эмоции и чувства"/>
              </a:rPr>
              <a:t>эмоции</a:t>
            </a:r>
            <a:r>
              <a:rPr lang="ru-RU" smtClean="0"/>
              <a:t> и эмоции другого человека, способность </a:t>
            </a:r>
            <a:r>
              <a:rPr lang="ru-RU" smtClean="0">
                <a:hlinkClick r:id="rId3" tooltip="Статья: Можно ли управлять своими эмоциями?"/>
              </a:rPr>
              <a:t>управлять своими эмоциями</a:t>
            </a:r>
            <a:r>
              <a:rPr lang="ru-RU" smtClean="0"/>
              <a:t> и эмоциями других людей и на этой основе строить взаимодействие с окружающими.</a:t>
            </a:r>
          </a:p>
        </p:txBody>
      </p:sp>
      <p:pic>
        <p:nvPicPr>
          <p:cNvPr id="14339" name="Picture 2" descr="http://i0.wp.com/lovi-moment.com.ua/wp-content/uploads/2014/02/22emotions_shutterstock_12344498.jpg?resize=700%2C3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716338"/>
            <a:ext cx="50419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Еще в далеком 1912 году немецкий психолог Вильям Штерн (</a:t>
            </a:r>
            <a:r>
              <a:rPr lang="ru-RU" dirty="0" err="1"/>
              <a:t>William</a:t>
            </a:r>
            <a:r>
              <a:rPr lang="ru-RU" dirty="0"/>
              <a:t> </a:t>
            </a:r>
            <a:r>
              <a:rPr lang="ru-RU" dirty="0" err="1"/>
              <a:t>Lewis</a:t>
            </a:r>
            <a:r>
              <a:rPr lang="ru-RU" dirty="0"/>
              <a:t> </a:t>
            </a:r>
            <a:r>
              <a:rPr lang="ru-RU" dirty="0" err="1"/>
              <a:t>Stern</a:t>
            </a:r>
            <a:r>
              <a:rPr lang="ru-RU" dirty="0"/>
              <a:t>) предложил измерять интеллектуальные способности человека с помощью теперь уже широко известного коэффициента IQ (</a:t>
            </a:r>
            <a:r>
              <a:rPr lang="ru-RU" dirty="0" err="1"/>
              <a:t>Intelligence</a:t>
            </a:r>
            <a:r>
              <a:rPr lang="ru-RU" dirty="0"/>
              <a:t> </a:t>
            </a:r>
            <a:r>
              <a:rPr lang="ru-RU" dirty="0" err="1"/>
              <a:t>Quotient</a:t>
            </a:r>
            <a:r>
              <a:rPr lang="ru-RU" dirty="0"/>
              <a:t>). Спустя 83 года американский психолог </a:t>
            </a:r>
            <a:r>
              <a:rPr lang="ru-RU" dirty="0" err="1"/>
              <a:t>Даниел</a:t>
            </a:r>
            <a:r>
              <a:rPr lang="ru-RU" dirty="0"/>
              <a:t> </a:t>
            </a:r>
            <a:r>
              <a:rPr lang="ru-RU" dirty="0" err="1"/>
              <a:t>Гоулман</a:t>
            </a:r>
            <a:r>
              <a:rPr lang="ru-RU" dirty="0"/>
              <a:t> (</a:t>
            </a:r>
            <a:r>
              <a:rPr lang="ru-RU" dirty="0" err="1"/>
              <a:t>Goleman</a:t>
            </a:r>
            <a:r>
              <a:rPr lang="ru-RU" dirty="0"/>
              <a:t> D.) произвел настоящий фурор, заявив, что более важную роль, чем IQ, играет коэффициент EQ (</a:t>
            </a:r>
            <a:r>
              <a:rPr lang="ru-RU" dirty="0" err="1"/>
              <a:t>Emotional</a:t>
            </a:r>
            <a:r>
              <a:rPr lang="ru-RU" dirty="0"/>
              <a:t> </a:t>
            </a:r>
            <a:r>
              <a:rPr lang="ru-RU" dirty="0" err="1"/>
              <a:t>Quotient</a:t>
            </a:r>
            <a:r>
              <a:rPr lang="ru-RU" dirty="0"/>
              <a:t> или </a:t>
            </a:r>
            <a:r>
              <a:rPr lang="ru-RU" dirty="0" err="1"/>
              <a:t>Emotional</a:t>
            </a:r>
            <a:r>
              <a:rPr lang="ru-RU" dirty="0"/>
              <a:t> </a:t>
            </a:r>
            <a:r>
              <a:rPr lang="ru-RU" dirty="0" err="1"/>
              <a:t>Intelligence</a:t>
            </a:r>
            <a:r>
              <a:rPr lang="ru-RU" dirty="0"/>
              <a:t>) — эмоциональный показатель интеллекта. Связано это с тем, что контроль над собственными эмоциями и способность правильно воспринимать чужие чувства характеризуют интеллект точнее, чем способность логически мыслить.</a:t>
            </a:r>
          </a:p>
        </p:txBody>
      </p:sp>
      <p:pic>
        <p:nvPicPr>
          <p:cNvPr id="15363" name="Picture 2" descr="http://s18.rimg.info/5c796dadfa4ee4c309cb58fd7a6555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3200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s://encrypted-tbn1.gstatic.com/images?q=tbn:ANd9GcRXireHNd6Yg7gFjk18Yx0LlmKEdDHOoyM4odXzyaT6VbkMrwV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0" y="115888"/>
            <a:ext cx="115093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2263" y="260350"/>
            <a:ext cx="8499475" cy="633730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Практика показывает, что наибольшего успеха в жизни добиваются те, кто в состоянии в критический момент взять себя в руки и не поддаться гневу, раздражению или унынию. Интересно, что, если у человека развиты подобные качества, то они распространяются на все жизненные ситуации, а не только на область, связанную с работой.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 результатам исследований американских психологов Майера и </a:t>
            </a:r>
            <a:r>
              <a:rPr lang="ru-RU" dirty="0" err="1"/>
              <a:t>Саловея</a:t>
            </a:r>
            <a:r>
              <a:rPr lang="ru-RU" dirty="0"/>
              <a:t> (</a:t>
            </a:r>
            <a:r>
              <a:rPr lang="ru-RU" dirty="0" err="1"/>
              <a:t>Mayer</a:t>
            </a:r>
            <a:r>
              <a:rPr lang="ru-RU" dirty="0"/>
              <a:t> J.D., </a:t>
            </a:r>
            <a:r>
              <a:rPr lang="ru-RU" dirty="0" err="1"/>
              <a:t>Salovey</a:t>
            </a:r>
            <a:r>
              <a:rPr lang="ru-RU" dirty="0"/>
              <a:t> P.), «люди, обладающие высоким уровнем EQ, способны к более быстрому прогрессу в определенных областях и более эффективному использованию своих способностей». Хотя эмоции и интеллект обычно противопоставляются, на самом деле они взаимосвязаны, переплетены и очень часто тесно взаимодействуют. И от успеха данного взаимодействия напрямую зависит успех человека во многих сферах жизни. 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1773238"/>
            <a:ext cx="10810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675" y="333375"/>
            <a:ext cx="8572500" cy="6524625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Мир эмоций и чувств пронизывает все стороны жизни человека - отношения с другими людьми, деятельность, общение и познание. Профессиональная деятельность педагога не исключение. Более того, для нее характерна высокая эмоциональная интенсивность и подверженность стрессам.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Ученые-психологи отмечают, что неэффективное управление эмоциями приводит к неврозам, нарушению психического, соматического, физического здоровья человека и, как следствие, снижению качества деятельности и жизни (Ю.М. Орлов, А.Б. Холмогорова, Н.Г. </a:t>
            </a:r>
            <a:r>
              <a:rPr lang="ru-RU" dirty="0" err="1"/>
              <a:t>Гаранян</a:t>
            </a:r>
            <a:r>
              <a:rPr lang="ru-RU" dirty="0"/>
              <a:t>, В.И. Петрушин, Г.И. Мишин, В.М. Мельников и др.). По мнению ученых, именно эмоциональная сфера становится наиболее патогенной зоной в современной культуре. О необходимости эмоционального воспитания писали Л. Выготский и Л. Рубинштейн, подразумевая под этим овладение культурой проявления эмоций.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Психологический аспект психического здоровья предполагает внимание человека к своему внутреннему миру. Эмоциональная компетентность, как интегративного образования личности, обеспечивает ее психологическое благополучие и профессиональную успешность (</a:t>
            </a:r>
            <a:r>
              <a:rPr lang="ru-RU" dirty="0" err="1"/>
              <a:t>И.Н.Андреева</a:t>
            </a:r>
            <a:r>
              <a:rPr lang="ru-RU" dirty="0"/>
              <a:t>, Р. Бак, Д. </a:t>
            </a:r>
            <a:r>
              <a:rPr lang="ru-RU" dirty="0" err="1"/>
              <a:t>Големан</a:t>
            </a:r>
            <a:r>
              <a:rPr lang="ru-RU" dirty="0"/>
              <a:t>, Е. В. </a:t>
            </a:r>
            <a:r>
              <a:rPr lang="ru-RU" dirty="0" err="1"/>
              <a:t>Либина</a:t>
            </a:r>
            <a:r>
              <a:rPr lang="ru-RU" dirty="0"/>
              <a:t>, М. </a:t>
            </a:r>
            <a:r>
              <a:rPr lang="ru-RU" dirty="0" err="1"/>
              <a:t>Райнольдс</a:t>
            </a:r>
            <a:r>
              <a:rPr lang="ru-RU" dirty="0"/>
              <a:t>, К. </a:t>
            </a:r>
            <a:r>
              <a:rPr lang="ru-RU" dirty="0" err="1"/>
              <a:t>Саарни</a:t>
            </a:r>
            <a:r>
              <a:rPr lang="ru-RU" dirty="0"/>
              <a:t>, Е. Л. Яковлева и др.).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Эмоциональная компетентность способствует сохранению и укреплению здоровья человека вообще и педагога в частности, благодаря своим </a:t>
            </a:r>
            <a:r>
              <a:rPr lang="ru-RU" sz="2000" b="1" dirty="0" smtClean="0">
                <a:solidFill>
                  <a:srgbClr val="FF0000"/>
                </a:solidFill>
              </a:rPr>
              <a:t>ключевым </a:t>
            </a:r>
            <a:r>
              <a:rPr lang="ru-RU" sz="2000" b="1" dirty="0">
                <a:solidFill>
                  <a:srgbClr val="FF0000"/>
                </a:solidFill>
              </a:rPr>
              <a:t>компетенциям</a:t>
            </a:r>
            <a:r>
              <a:rPr lang="ru-RU" b="1" dirty="0">
                <a:solidFill>
                  <a:srgbClr val="FF0000"/>
                </a:solidFill>
              </a:rPr>
              <a:t>.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</a:rPr>
              <a:t>Первая компетенция - это распознавание и понимание собственных эмоций и чувств.</a:t>
            </a:r>
            <a:r>
              <a:rPr lang="ru-RU" b="1" dirty="0"/>
              <a:t> Высший уровень эмоциональной сознательности характеризуется тем, что человек может не только воспринять и описать чувство, но и понимает причины его возникновения и контекст. Люди с большой эмоциональной ясностью легче других справляются со стрессовыми ситуациями, быстрее восстанавливают эмоциональный баланс (</a:t>
            </a:r>
            <a:r>
              <a:rPr lang="ru-RU" b="1" dirty="0" err="1"/>
              <a:t>П.Саловей</a:t>
            </a:r>
            <a:r>
              <a:rPr lang="ru-RU" b="1" dirty="0"/>
              <a:t>). Низший уровень сознательности - это чувственная слепота, </a:t>
            </a:r>
            <a:r>
              <a:rPr lang="ru-RU" b="1" dirty="0" err="1"/>
              <a:t>алекситимия</a:t>
            </a:r>
            <a:r>
              <a:rPr lang="ru-RU" b="1" dirty="0"/>
              <a:t>. Доказано, что она может приводить к психосоматическим заболеваниям, нарушениям в социальной сфере, осложняет личностные и профессиональные отношения (И. Малкина-Пых). </a:t>
            </a:r>
          </a:p>
        </p:txBody>
      </p:sp>
      <p:pic>
        <p:nvPicPr>
          <p:cNvPr id="18435" name="Picture 2" descr="https://encrypted-tbn3.gstatic.com/images?q=tbn:ANd9GcQRoYi8kxUwb-ODSUSvNFxlSPsa5Bb6oLneihnfG8MOME5fJPW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8238" y="55895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675" y="333375"/>
            <a:ext cx="8572500" cy="60483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</a:rPr>
              <a:t>Вторая компетенция - управление своими эмоциями. </a:t>
            </a:r>
            <a:r>
              <a:rPr lang="ru-RU" b="1" dirty="0"/>
              <a:t>Человек, который сотрудничает с другими (к учителю это относится непосредственно), вынужден находить баланс между собственными потребностями, притязаниями и ожиданиями общества. Обучение этому длиться долгие годы. Важнейшей составной частью его является реакция на собственные эмоции. Установлено, что людям, позволяющим свободно проявляться таким чувствам как злость и гнев, труднее избавиться от них. Подавление этих чувств ведет к психологическим проблемам. Поэтому важно осознать свой гнев и преодолеть его. Существует много способов адекватного выражения эмоций. Педагогу важно осваивать их и применять в жизни. К сожалению, практика подавления, вытеснения и игнорирования эмоций не ушла в прошлое, она продолжает свое губительное воздействие на здоровье. 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5343525"/>
            <a:ext cx="13763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Третья компетенция - распознавание и понимание чувств окружающих. </a:t>
            </a:r>
            <a:r>
              <a:rPr lang="ru-RU" b="1" smtClean="0"/>
              <a:t>Человек с высоким уровнем развития этой компетенции хорошо "читает" сигналы о чувствах других людей и в состоянии изменить перспективу, увидеть положение вещей с позиции другого человека, почувствовать то, что чувствует он. Такие люди обладают эмпатийными способностями. 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013325"/>
            <a:ext cx="18002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0675" y="404813"/>
            <a:ext cx="8502650" cy="568801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solidFill>
                  <a:srgbClr val="FF0000"/>
                </a:solidFill>
              </a:rPr>
              <a:t>Четвертая компетенция - управление чувствами других. </a:t>
            </a:r>
            <a:r>
              <a:rPr lang="ru-RU" b="1" dirty="0"/>
              <a:t>Способность позитивно влиять на чувства других является компетенцией высшего порядка. Для педагога такая компетенция особенно актуальна. Открытое, осторожное обращение с чувствами, а также способность понять причины их возникновения позволяют учителю в профессиональной жизни не испытывать проблем в эмоциональных ситуациях. Оказание педагогом конструктивного влияния на чувства учащихся и коллег предполагает умение успокоить возбужденного или злящегося человека, подбодрить боязливого, помочь им осознать свои чувства, пробудить интерес и поднять настроение. </a:t>
            </a:r>
          </a:p>
        </p:txBody>
      </p:sp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5245100"/>
            <a:ext cx="2254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1241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Georgia</vt:lpstr>
      <vt:lpstr>Arial</vt:lpstr>
      <vt:lpstr>Wingdings 2</vt:lpstr>
      <vt:lpstr>Wingdings</vt:lpstr>
      <vt:lpstr>Calibri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Эмоциональная компетентность </vt:lpstr>
      <vt:lpstr>Эмоциональная компетентность-</vt:lpstr>
      <vt:lpstr>Слайд 3</vt:lpstr>
      <vt:lpstr>Слайд 4</vt:lpstr>
      <vt:lpstr>Слайд 5</vt:lpstr>
      <vt:lpstr>Эмоциональная компетентность способствует сохранению и укреплению здоровья человека вообще и педагога в частности, благодаря своим ключевым компетенциям. </vt:lpstr>
      <vt:lpstr>Слайд 7</vt:lpstr>
      <vt:lpstr>Слайд 8</vt:lpstr>
      <vt:lpstr>Слайд 9</vt:lpstr>
      <vt:lpstr>Слайд 10</vt:lpstr>
      <vt:lpstr>Слайд 11</vt:lpstr>
      <vt:lpstr>Слайд 12</vt:lpstr>
      <vt:lpstr>"Дневник эмоций" (Н.Козлов)</vt:lpstr>
      <vt:lpstr>Слайд 14</vt:lpstr>
      <vt:lpstr>Слайд 15</vt:lpstr>
      <vt:lpstr>Слайд 16</vt:lpstr>
      <vt:lpstr>Чтобы ее развивать необходимо знать основные потребности человека в общении (Фишер Р., Шапиро Д., 2007). К ним относятся: 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Эмоциональная компетентность</dc:title>
  <dc:creator>Семенюк Светлана</dc:creator>
  <cp:lastModifiedBy>Педкабинет</cp:lastModifiedBy>
  <cp:revision>9</cp:revision>
  <dcterms:created xsi:type="dcterms:W3CDTF">2015-03-29T07:27:13Z</dcterms:created>
  <dcterms:modified xsi:type="dcterms:W3CDTF">2015-04-02T06:57:57Z</dcterms:modified>
</cp:coreProperties>
</file>