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60" r:id="rId6"/>
    <p:sldId id="265" r:id="rId7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07415"/>
            <a:ext cx="9144000" cy="4984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8918" y="5659120"/>
            <a:ext cx="35464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ru-RU" altLang="en-US" sz="7200" b="1">
                <a:solidFill>
                  <a:schemeClr val="accent4"/>
                </a:solidFill>
                <a:effectLst/>
              </a:rPr>
              <a:t>20 </a:t>
            </a:r>
            <a:r>
              <a:rPr lang="ru-RU" altLang="en-US" sz="3200" b="1">
                <a:solidFill>
                  <a:schemeClr val="accent4"/>
                </a:solidFill>
                <a:effectLst/>
              </a:rPr>
              <a:t>Ноября 2021</a:t>
            </a:r>
            <a:endParaRPr lang="ru-RU" altLang="en-US" sz="3200" b="1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5057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" y="5815965"/>
            <a:ext cx="9144635" cy="1042035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149860" y="750570"/>
            <a:ext cx="88436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В МБДОУ ЦРР № 28 «Огонек» с15по18 ноября 2021 года были проведены мероприятия посвященные дню правовой помощи детям:</a:t>
            </a:r>
            <a:endParaRPr lang="ru-RU" altLang="en-US" sz="28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5" y="2798445"/>
            <a:ext cx="7061200" cy="3177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" y="252730"/>
            <a:ext cx="9001125" cy="6364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5057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" y="5815965"/>
            <a:ext cx="9144635" cy="104203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904875" y="628015"/>
            <a:ext cx="779780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  <a:p>
            <a:r>
              <a:rPr lang="ru-RU" altLang="en-US" sz="24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altLang="en-US" sz="24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 Наглядная информация в уголках для родителей.</a:t>
            </a:r>
            <a:endParaRPr lang="ru-RU" altLang="en-US" sz="24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4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2. Проведены беседы и занятия с детьми.</a:t>
            </a:r>
            <a:endParaRPr lang="ru-RU" altLang="en-US" sz="24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24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4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Проведена викторина с детьми «Мои права».</a:t>
            </a:r>
            <a:endParaRPr lang="ru-RU" altLang="en-US" sz="24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80" y="3446145"/>
            <a:ext cx="6736080" cy="303149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0" y="3890010"/>
            <a:ext cx="2302510" cy="23069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Едва на свет ты появился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И приоткрыл свои глаза,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Немного миру подивился -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Ты получил свои права: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26745" y="393700"/>
            <a:ext cx="8286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Мероприятия посвященные дню правовой помощи детям:</a:t>
            </a:r>
            <a:endParaRPr lang="ru-RU" altLang="en-US" sz="2400" b="1" i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5057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" y="5815965"/>
            <a:ext cx="9144635" cy="104203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" y="243840"/>
            <a:ext cx="6901815" cy="310578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205" y="3219450"/>
            <a:ext cx="7320915" cy="329438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812280" y="716915"/>
            <a:ext cx="2169160" cy="23069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Права на счастье и улыбки,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Права на новый светлый день,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Права на глупости, ошибки,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Права на озорных друзей.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75260" y="4117340"/>
            <a:ext cx="2446655" cy="23069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Права на игры и желанья,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Права на знание и смех,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Права на то, чтоб быть ребенком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И отличаться ото всех.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5057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" y="5815965"/>
            <a:ext cx="9144635" cy="104203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379730"/>
            <a:ext cx="6976110" cy="313944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15" y="3668395"/>
            <a:ext cx="6720205" cy="302387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89535" y="4295775"/>
            <a:ext cx="2205355" cy="23069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Но есть один большой урок -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Во всех правах и смыслах их -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Ты должен быть самим собой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И уважать права других!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840" y="869950"/>
            <a:ext cx="2100580" cy="2115185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5057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" y="5815965"/>
            <a:ext cx="9144635" cy="1042035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840740" y="678815"/>
            <a:ext cx="7972425" cy="1845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24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charset="0"/>
              </a:rPr>
              <a:t>4.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charset="0"/>
                <a:cs typeface="Calibri" panose="020F0502020204030204" charset="0"/>
              </a:rPr>
              <a:t>Родители с детьми  решали кроссворд по теме «Права ребенка». 5. Выставка творческих работ в холле ДОО (рисунки).</a:t>
            </a:r>
            <a:endParaRPr lang="en-US" sz="2400" b="1">
              <a:solidFill>
                <a:srgbClr val="0070C0"/>
              </a:solidFill>
              <a:latin typeface="Times New Roman" panose="02020603050405020304" charset="0"/>
              <a:cs typeface="Calibri" panose="020F0502020204030204" charset="0"/>
            </a:endParaRPr>
          </a:p>
          <a:p>
            <a:pPr marL="0" indent="0"/>
            <a:r>
              <a:rPr lang="en-US" b="0">
                <a:latin typeface="Times New Roman" panose="02020603050405020304" charset="0"/>
                <a:cs typeface="Calibri" panose="020F0502020204030204" charset="0"/>
              </a:rPr>
              <a:t> </a:t>
            </a:r>
            <a:endParaRPr lang="ru-RU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135" y="2381250"/>
            <a:ext cx="2366010" cy="419544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2524125"/>
            <a:ext cx="4907915" cy="3678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5057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" y="5815965"/>
            <a:ext cx="9144635" cy="1042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7608" y="1189355"/>
            <a:ext cx="542607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889375" y="3863340"/>
            <a:ext cx="4410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Составители: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 старший воспитатель Вернер Е.С.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 педагог- психолог Семенюк С.П.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" y="2322830"/>
            <a:ext cx="3399790" cy="3394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WPS Presentation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3</cp:revision>
  <dcterms:created xsi:type="dcterms:W3CDTF">2021-11-18T11:59:05Z</dcterms:created>
  <dcterms:modified xsi:type="dcterms:W3CDTF">2021-11-18T11:59:05Z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