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464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110" y="627380"/>
            <a:ext cx="5363210" cy="59080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Психолого- педагогическая </a:t>
            </a:r>
            <a:endParaRPr lang="ru-RU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поддержка</a:t>
            </a:r>
            <a:endParaRPr lang="ru-RU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семьи в вопросах</a:t>
            </a:r>
            <a:endParaRPr lang="ru-RU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воспитания 2023-2024 уч. год</a:t>
            </a:r>
            <a:endParaRPr lang="ru-RU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810"/>
            <a:ext cx="3590290" cy="6595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46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8418" y="94615"/>
            <a:ext cx="637984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Мастер-класс для родителей 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"Тряпичная кукла Пеленашка"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440" y="1582420"/>
            <a:ext cx="3590925" cy="480631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" y="1521460"/>
            <a:ext cx="3590290" cy="48050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3668" y="6151880"/>
            <a:ext cx="18510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группа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4640" cy="6858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403985"/>
            <a:ext cx="3505835" cy="263017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35" y="2393315"/>
            <a:ext cx="4286250" cy="3215005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" y="4185285"/>
            <a:ext cx="3446780" cy="2585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105" y="107315"/>
            <a:ext cx="7396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Осенняя выставка</a:t>
            </a:r>
            <a:endParaRPr lang="ru-RU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4097655" y="5970270"/>
            <a:ext cx="4276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Совместные работы детей и родителей</a:t>
            </a:r>
            <a:endParaRPr lang="ru-RU" altLang="en-US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0"/>
            <a:ext cx="91846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293" y="0"/>
            <a:ext cx="64865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рамках недели психологии "Игры и игрушки"</a:t>
            </a:r>
            <a:endParaRPr lang="ru-RU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дети рассказали, в какие игры играли </a:t>
            </a:r>
            <a:endParaRPr lang="ru-RU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какими игрушками играли их родители.</a:t>
            </a:r>
            <a:endParaRPr lang="ru-RU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1621155"/>
            <a:ext cx="3363595" cy="450151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30" y="1621155"/>
            <a:ext cx="3364230" cy="4487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3668" y="6151880"/>
            <a:ext cx="18510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группа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640" y="0"/>
            <a:ext cx="918464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340" y="162560"/>
            <a:ext cx="874204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Прошел мастер-класс совместно с родителями по изготовлению</a:t>
            </a:r>
            <a:endParaRPr lang="ru-RU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ru-RU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куклы оберега и куклы Зайчик на пальчик.</a:t>
            </a:r>
            <a:endParaRPr lang="ru-RU" altLang="en-US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5" y="1334135"/>
            <a:ext cx="3910330" cy="521652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0" y="1280795"/>
            <a:ext cx="3853815" cy="51415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43668" y="6151880"/>
            <a:ext cx="18510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группа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640" y="0"/>
            <a:ext cx="918464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97155" y="40005"/>
            <a:ext cx="917956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«Музыкальная гостиная»</a:t>
            </a:r>
            <a:endParaRPr lang="ru-RU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" y="1050925"/>
            <a:ext cx="5264785" cy="29616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75" y="3717290"/>
            <a:ext cx="4995545" cy="28105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86765" y="6005195"/>
            <a:ext cx="20828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11 группа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957570" y="1357630"/>
            <a:ext cx="29724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Родители и дети слушали  осенную музыку и стихи.</a:t>
            </a:r>
            <a:endParaRPr lang="ru-RU" altLang="en-US" sz="28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35" y="3545840"/>
            <a:ext cx="3637280" cy="2727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640" y="0"/>
            <a:ext cx="9184640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" y="1012825"/>
            <a:ext cx="3862070" cy="289687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15" y="1403350"/>
            <a:ext cx="4269105" cy="320230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15" y="4105910"/>
            <a:ext cx="3484880" cy="2614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3615" y="52070"/>
            <a:ext cx="677291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Мастер класс </a:t>
            </a:r>
            <a:endParaRPr lang="ru-RU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alt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«Игрушка своими руками»</a:t>
            </a:r>
            <a:endParaRPr lang="ru-RU" altLang="en-US" sz="4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1378" y="6075045"/>
            <a:ext cx="185102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 группа</a:t>
            </a:r>
            <a:endParaRPr lang="ru-RU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950" y="4368165"/>
            <a:ext cx="2331720" cy="238887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415" y="4670425"/>
            <a:ext cx="1915160" cy="15754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WPS Presentation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2</cp:revision>
  <dcterms:created xsi:type="dcterms:W3CDTF">2023-11-05T07:09:54Z</dcterms:created>
  <dcterms:modified xsi:type="dcterms:W3CDTF">2023-11-05T07:09:54Z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1049-11.1.0.11704</vt:lpwstr>
  </property>
</Properties>
</file>