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0" r:id="rId7"/>
    <p:sldId id="273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82D94C8-6943-478E-A181-D707BAEFB150}" type="datetimeFigureOut">
              <a:rPr lang="ru-RU" altLang="ru-RU"/>
              <a:pPr/>
              <a:t>26.04.2015</a:t>
            </a:fld>
            <a:endParaRPr lang="ru-RU" alt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1C8A309-4854-409A-BEC1-9E0F2FA4F9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36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E5ECB-F7FA-4BC8-BC65-E681C7ED8E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101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6742A-6E56-4E4E-BFEF-3EA498C68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06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EE93-18DD-4C77-8368-1E66C0C7C8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184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34EDB-79C7-4F2A-AB49-93E538622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47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483D-FAA8-4A0D-9A90-EDC02495A9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62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F705-94C3-4BD9-9DBD-E74B9D6538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54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D335-6416-4128-B3BA-B56B3895C3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95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3AF5-F42A-473D-9C66-812B7D1747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12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CBF4C-9E01-4397-9EA5-0E260CF78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8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8145C-3CE3-4951-B1D5-73780555B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11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3C4C-D7BB-4C65-ABD4-15B1DFC53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AFC1755-BA74-48FD-A86F-2910974B5E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400" smtClean="0"/>
              <a:t>Психосоматические причины заболеваний спины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2857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4248150" cy="6408738"/>
          </a:xfrm>
        </p:spPr>
        <p:txBody>
          <a:bodyPr/>
          <a:lstStyle/>
          <a:p>
            <a:pPr eaLnBrk="1" hangingPunct="1"/>
            <a:r>
              <a:rPr lang="ru-RU" altLang="ru-RU" smtClean="0"/>
              <a:t>Научите детей не только упражнениям на укрепление мышц спины, но и самостоятельному мышлению. Они не должны вас бояться,  вы не должны бояться сами (страх передается от объекта к объекту) и чрезмерно зависеть от вашего мнения.</a:t>
            </a:r>
          </a:p>
        </p:txBody>
      </p:sp>
      <p:pic>
        <p:nvPicPr>
          <p:cNvPr id="11267" name="Picture 5" descr="recept_schast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33575"/>
            <a:ext cx="4032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765175"/>
            <a:ext cx="72326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</a:rPr>
              <a:t>Релаксационные игры: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23850" y="1600200"/>
            <a:ext cx="7561263" cy="45307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игры, помогающие достичь состояния релаксации путем чередования сильно­го напряжения и быстрого расслабления основных мышц тела;</a:t>
            </a:r>
          </a:p>
          <a:p>
            <a:pPr eaLnBrk="1" hangingPunct="1"/>
            <a:r>
              <a:rPr lang="ru-RU" altLang="ru-RU" sz="2400" smtClean="0"/>
              <a:t>игры, помогающие добиться состояния релаксации путем чередования рит­мичного дыхания и дыхания с задержкой;</a:t>
            </a:r>
          </a:p>
          <a:p>
            <a:pPr eaLnBrk="1" hangingPunct="1"/>
            <a:r>
              <a:rPr lang="ru-RU" altLang="ru-RU" sz="2400" smtClean="0"/>
              <a:t>игры с прищепками – релаксация достигается путем сжимания и разжимания кистями рук обычной бельевой прищепки;</a:t>
            </a:r>
          </a:p>
          <a:p>
            <a:pPr eaLnBrk="1" hangingPunct="1"/>
            <a:r>
              <a:rPr lang="ru-RU" altLang="ru-RU" sz="2400" smtClean="0"/>
              <a:t>игры - «усыплялки», колыбельные.</a:t>
            </a:r>
          </a:p>
          <a:p>
            <a:pPr eaLnBrk="1" hangingPunct="1"/>
            <a:r>
              <a:rPr lang="ru-RU" altLang="ru-RU" sz="2400" smtClean="0"/>
              <a:t>Приведу примеры игр каждой группы.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3316" name="Picture 2" descr="http://www.rutvet.ru/photos/b80658758455271072c18a62985b5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52963"/>
            <a:ext cx="19907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allautism.ru/articles/0/84/image-Crop-160x120-0.5x0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b="1" smtClean="0">
                <a:solidFill>
                  <a:schemeClr val="tx1"/>
                </a:solidFill>
              </a:rPr>
              <a:t>. </a:t>
            </a:r>
            <a:r>
              <a:rPr lang="ru-RU" altLang="ru-RU" sz="2400" b="1" smtClean="0">
                <a:solidFill>
                  <a:schemeClr val="tx1"/>
                </a:solidFill>
              </a:rPr>
              <a:t>Игры на основе нервно-мышечной релаксации.</a:t>
            </a:r>
            <a:endParaRPr lang="ru-RU" altLang="ru-RU" sz="2400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1800" b="1" smtClean="0"/>
              <a:t>«Муравей»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b="1" smtClean="0"/>
              <a:t>Цель:</a:t>
            </a:r>
            <a:r>
              <a:rPr lang="ru-RU" altLang="ru-RU" sz="1800" smtClean="0"/>
              <a:t>снять эмоциональное напряжение.</a:t>
            </a:r>
            <a:br>
              <a:rPr lang="ru-RU" altLang="ru-RU" sz="1800" smtClean="0"/>
            </a:br>
            <a:r>
              <a:rPr lang="ru-RU" altLang="ru-RU" sz="1800" b="1" smtClean="0"/>
              <a:t>Процедура проведения.</a:t>
            </a:r>
            <a:r>
              <a:rPr lang="ru-RU" altLang="ru-RU" sz="1800" smtClean="0"/>
              <a:t>Все дети и взрослый сидят на ковре. Веду­щий: «Мы сидим на полянке, ласково греет солнышко. Мы спокойно дышим - вдох, выдох. Вдруг на пальчики ног залез муравей. С силой потяните носочки на себя. Ножки прямые и напряжены. Прислушай­тесь, на каком пальчике сидит муравей, задержите дыхание. Сбросим муравья с ножек, выдыхаем воздух. Носочки вниз, стопы в стороны, ножки расслаблены, отдыхают». (Повторить несколько раз.)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 </a:t>
            </a:r>
            <a:r>
              <a:rPr lang="ru-RU" altLang="ru-RU" sz="2400" b="1" smtClean="0"/>
              <a:t>Игры на релаксацию путем чередования ритмичного дыхания и дыхания с задержкой.</a:t>
            </a:r>
            <a:endParaRPr lang="ru-RU" altLang="ru-RU" sz="2400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1800" b="1" smtClean="0"/>
              <a:t>«Воздушный шарик»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800" b="1" smtClean="0"/>
              <a:t>Цель:</a:t>
            </a:r>
            <a:r>
              <a:rPr lang="ru-RU" altLang="ru-RU" sz="1800" smtClean="0"/>
              <a:t> развить у детей способности расслабления мышц живота.</a:t>
            </a:r>
            <a:br>
              <a:rPr lang="ru-RU" altLang="ru-RU" sz="1800" smtClean="0"/>
            </a:br>
            <a:r>
              <a:rPr lang="ru-RU" altLang="ru-RU" sz="1800" b="1" smtClean="0"/>
              <a:t>Процедура проведения. </a:t>
            </a:r>
            <a:r>
              <a:rPr lang="ru-RU" altLang="ru-RU" sz="1800" smtClean="0"/>
              <a:t>Дети стоят в кругу. Ведущий: «У меня в руках воздушный шарик. Посмотрите, как я буду его надувать (</a:t>
            </a:r>
            <a:r>
              <a:rPr lang="ru-RU" altLang="ru-RU" sz="1800" i="1" smtClean="0"/>
              <a:t>на­дувает настоящий воздушный шарик, а затем сдувает его</a:t>
            </a:r>
            <a:r>
              <a:rPr lang="ru-RU" altLang="ru-RU" sz="1800" smtClean="0"/>
              <a:t>). А сей­час мы представим, что воздушный шарик находится у нас в жи­воте и мы должны его надуть. Положите руку на живот. Шарик  сейчас не надут. Теперь набираем в него воздух, надуваем живо­тик, будто он большой воздушный шар. Почувствуйте ручкой, как он растет. А теперь сделаем выдох и сдуем животик. Отлично! Да­вайте повторим еще раз. Вдох - выдох, еще один вдох - выдох. Молодцы!»</a:t>
            </a:r>
          </a:p>
        </p:txBody>
      </p:sp>
      <p:pic>
        <p:nvPicPr>
          <p:cNvPr id="15364" name="Picture 2" descr="http://vseozdorovie.info/wp-content/uploads/2014/08/tabletki_ot_stressa_i_nerv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81563"/>
            <a:ext cx="24415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Игры с прищепками</a:t>
            </a:r>
            <a:endParaRPr lang="ru-RU" altLang="ru-RU" sz="2400" smtClean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«Интересный разговор»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b="1" smtClean="0"/>
              <a:t>Цель:</a:t>
            </a:r>
            <a:r>
              <a:rPr lang="ru-RU" altLang="ru-RU" sz="2000" smtClean="0"/>
              <a:t>снять напряжение, развить коммуникативную функцию речи, развить воображение.</a:t>
            </a:r>
            <a:br>
              <a:rPr lang="ru-RU" altLang="ru-RU" sz="2000" smtClean="0"/>
            </a:br>
            <a:r>
              <a:rPr lang="ru-RU" altLang="ru-RU" sz="2000" b="1" smtClean="0"/>
              <a:t>Процедура проведения.</a:t>
            </a:r>
            <a:r>
              <a:rPr lang="ru-RU" altLang="ru-RU" sz="2000" smtClean="0"/>
              <a:t>У детей в каждой руке по прищепке. Ритмичное открывание и закрывание прищепок обеими руками по ходу проговаривания текста:</a:t>
            </a:r>
            <a:br>
              <a:rPr lang="ru-RU" altLang="ru-RU" sz="2000" smtClean="0"/>
            </a:br>
            <a:r>
              <a:rPr lang="ru-RU" altLang="ru-RU" sz="2000" smtClean="0"/>
              <a:t>Лягушонок: «Квак-квак!»</a:t>
            </a:r>
            <a:br>
              <a:rPr lang="ru-RU" altLang="ru-RU" sz="2000" smtClean="0"/>
            </a:br>
            <a:r>
              <a:rPr lang="ru-RU" altLang="ru-RU" sz="2000" smtClean="0"/>
              <a:t>А утенок: «Кряк-кряк!»</a:t>
            </a:r>
            <a:br>
              <a:rPr lang="ru-RU" altLang="ru-RU" sz="2000" smtClean="0"/>
            </a:br>
            <a:r>
              <a:rPr lang="ru-RU" altLang="ru-RU" sz="2000" smtClean="0"/>
              <a:t>Все сказали, все спросили,</a:t>
            </a:r>
            <a:br>
              <a:rPr lang="ru-RU" altLang="ru-RU" sz="2000" smtClean="0"/>
            </a:br>
            <a:r>
              <a:rPr lang="ru-RU" altLang="ru-RU" sz="2000" smtClean="0"/>
              <a:t>Хорошо поговорили!</a:t>
            </a:r>
          </a:p>
        </p:txBody>
      </p:sp>
      <p:pic>
        <p:nvPicPr>
          <p:cNvPr id="16388" name="Picture 2" descr="http://brjunetka.ru/wp-content/uploads/2013/02/grudnichki-uprazhneniya-na-myache-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573463"/>
            <a:ext cx="1900238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Игры - «усыплялки», колыбельные.</a:t>
            </a:r>
            <a:endParaRPr lang="ru-RU" altLang="ru-RU" sz="2400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4933950"/>
          </a:xfrm>
        </p:spPr>
        <p:txBody>
          <a:bodyPr/>
          <a:lstStyle/>
          <a:p>
            <a:pPr eaLnBrk="1" hangingPunct="1"/>
            <a:r>
              <a:rPr lang="ru-RU" altLang="ru-RU" sz="1600" b="1" smtClean="0"/>
              <a:t>«Прилетели гули»</a:t>
            </a: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b="1" smtClean="0"/>
              <a:t>Цель: </a:t>
            </a:r>
            <a:r>
              <a:rPr lang="ru-RU" altLang="ru-RU" sz="1600" smtClean="0"/>
              <a:t>подготовить ко сну, снять напряжение. </a:t>
            </a:r>
            <a:br>
              <a:rPr lang="ru-RU" altLang="ru-RU" sz="1600" smtClean="0"/>
            </a:br>
            <a:r>
              <a:rPr lang="ru-RU" altLang="ru-RU" sz="1600" b="1" smtClean="0"/>
              <a:t>Процедура приведения. </a:t>
            </a:r>
            <a:r>
              <a:rPr lang="ru-RU" altLang="ru-RU" sz="1600" smtClean="0"/>
              <a:t>Педагог начинает напевно рассказывать «усыплялку», постепенно переходя на шепот. Ходит между кроватя­ми, нежно нашептывает слова «усыплялки» и поглаживает каждого ребенка, таким образом снимая напряжение, успокаивая малышей:</a:t>
            </a:r>
          </a:p>
          <a:p>
            <a:pPr eaLnBrk="1" hangingPunct="1"/>
            <a:r>
              <a:rPr lang="ru-RU" altLang="ru-RU" sz="1600" smtClean="0"/>
              <a:t>Ой, люли-люли-люли,</a:t>
            </a:r>
            <a:br>
              <a:rPr lang="ru-RU" altLang="ru-RU" sz="1600" smtClean="0"/>
            </a:br>
            <a:r>
              <a:rPr lang="ru-RU" altLang="ru-RU" sz="1600" smtClean="0"/>
              <a:t>Прилетели к нам гули,</a:t>
            </a:r>
            <a:br>
              <a:rPr lang="ru-RU" altLang="ru-RU" sz="1600" smtClean="0"/>
            </a:br>
            <a:r>
              <a:rPr lang="ru-RU" altLang="ru-RU" sz="1600" smtClean="0"/>
              <a:t>Сели гули на кровать,</a:t>
            </a:r>
            <a:br>
              <a:rPr lang="ru-RU" altLang="ru-RU" sz="1600" smtClean="0"/>
            </a:br>
            <a:r>
              <a:rPr lang="ru-RU" altLang="ru-RU" sz="1600" smtClean="0"/>
              <a:t>Стали гули ворковать:</a:t>
            </a:r>
            <a:br>
              <a:rPr lang="ru-RU" altLang="ru-RU" sz="1600" smtClean="0"/>
            </a:br>
            <a:r>
              <a:rPr lang="ru-RU" altLang="ru-RU" sz="1600" smtClean="0"/>
              <a:t>«Чем нам детушек кормить?»</a:t>
            </a:r>
            <a:br>
              <a:rPr lang="ru-RU" altLang="ru-RU" sz="1600" smtClean="0"/>
            </a:br>
            <a:r>
              <a:rPr lang="ru-RU" altLang="ru-RU" sz="1600" smtClean="0"/>
              <a:t>Одна гуля говорит:</a:t>
            </a:r>
            <a:br>
              <a:rPr lang="ru-RU" altLang="ru-RU" sz="1600" smtClean="0"/>
            </a:br>
            <a:r>
              <a:rPr lang="ru-RU" altLang="ru-RU" sz="1600" smtClean="0"/>
              <a:t>«Будем кашку варить».</a:t>
            </a:r>
            <a:br>
              <a:rPr lang="ru-RU" altLang="ru-RU" sz="1600" smtClean="0"/>
            </a:br>
            <a:r>
              <a:rPr lang="ru-RU" altLang="ru-RU" sz="1600" smtClean="0"/>
              <a:t>Другая гуля говорит:</a:t>
            </a:r>
            <a:br>
              <a:rPr lang="ru-RU" altLang="ru-RU" sz="1600" smtClean="0"/>
            </a:br>
            <a:r>
              <a:rPr lang="ru-RU" altLang="ru-RU" sz="1600" smtClean="0"/>
              <a:t>«Молочком будем поить».</a:t>
            </a:r>
            <a:br>
              <a:rPr lang="ru-RU" altLang="ru-RU" sz="1600" smtClean="0"/>
            </a:br>
            <a:r>
              <a:rPr lang="ru-RU" altLang="ru-RU" sz="1600" smtClean="0"/>
              <a:t>Третья гуля говорит:</a:t>
            </a:r>
            <a:br>
              <a:rPr lang="ru-RU" altLang="ru-RU" sz="1600" smtClean="0"/>
            </a:br>
            <a:r>
              <a:rPr lang="ru-RU" altLang="ru-RU" sz="1600" smtClean="0"/>
              <a:t>«В колыбелечке качать,</a:t>
            </a:r>
            <a:br>
              <a:rPr lang="ru-RU" altLang="ru-RU" sz="1600" smtClean="0"/>
            </a:br>
            <a:r>
              <a:rPr lang="ru-RU" altLang="ru-RU" sz="1600" smtClean="0"/>
              <a:t>Спать укладывать».</a:t>
            </a:r>
            <a:br>
              <a:rPr lang="ru-RU" altLang="ru-RU" sz="1600" smtClean="0"/>
            </a:br>
            <a:r>
              <a:rPr lang="ru-RU" altLang="ru-RU" sz="1600" smtClean="0"/>
              <a:t>Уж вы, детушки, спите,</a:t>
            </a:r>
            <a:br>
              <a:rPr lang="ru-RU" altLang="ru-RU" sz="1600" smtClean="0"/>
            </a:br>
            <a:r>
              <a:rPr lang="ru-RU" altLang="ru-RU" sz="1600" smtClean="0"/>
              <a:t>Глазки ангельски зажмите,</a:t>
            </a:r>
            <a:br>
              <a:rPr lang="ru-RU" altLang="ru-RU" sz="1600" smtClean="0"/>
            </a:br>
            <a:r>
              <a:rPr lang="ru-RU" altLang="ru-RU" sz="1600" smtClean="0"/>
              <a:t>Спите! Спите! Спите!»</a:t>
            </a: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48013"/>
            <a:ext cx="44735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258888" y="4005263"/>
            <a:ext cx="705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989138"/>
            <a:ext cx="2228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18487" cy="1304925"/>
          </a:xfrm>
        </p:spPr>
        <p:txBody>
          <a:bodyPr/>
          <a:lstStyle/>
          <a:p>
            <a:pPr eaLnBrk="1" hangingPunct="1"/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>Понятие «психосоматика», используемое для обозначения болезней, вызванных психологическими причинами, и ставшее в последнее время очень популярным, на самом деле не является модным нововведением, а имеет давнюю историю…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3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Люди вымаливают свое здоровье у богов.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altLang="ru-RU" sz="2000" b="1" i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Им неизвестно, что они сами могут влиять на свое здоровье.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altLang="ru-RU" sz="2000" b="1" i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altLang="ru-RU" sz="2000" b="1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Демокрит</a:t>
            </a:r>
            <a:endParaRPr lang="ru-RU" altLang="ru-RU" sz="2000" b="1" i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altLang="ru-RU" sz="1600" b="1" i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6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600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600" dirty="0" smtClean="0"/>
              <a:t>Древнегреческие философы были убеждены, что душа человека влияет на его тело. Поэтому в начале развития медицины к лечению любого заболевания подходили с позиций единства души ("</a:t>
            </a:r>
            <a:r>
              <a:rPr lang="ru-RU" altLang="ru-RU" sz="1600" dirty="0" err="1" smtClean="0"/>
              <a:t>психо</a:t>
            </a:r>
            <a:r>
              <a:rPr lang="ru-RU" altLang="ru-RU" sz="1600" dirty="0" smtClean="0"/>
              <a:t>") и тела ("сома"). В переводе на современный язык, можно утверждать, что медицина уже в те времена была «</a:t>
            </a:r>
            <a:r>
              <a:rPr lang="ru-RU" altLang="ru-RU" sz="1600" dirty="0" err="1" smtClean="0"/>
              <a:t>психо</a:t>
            </a:r>
            <a:r>
              <a:rPr lang="ru-RU" altLang="ru-RU" sz="1600" dirty="0" smtClean="0"/>
              <a:t>-</a:t>
            </a:r>
            <a:r>
              <a:rPr lang="ru-RU" altLang="ru-RU" sz="1600" dirty="0" err="1" smtClean="0"/>
              <a:t>социо</a:t>
            </a:r>
            <a:r>
              <a:rPr lang="ru-RU" altLang="ru-RU" sz="1600" dirty="0" smtClean="0"/>
              <a:t>-соматической». Центральная проблема современной психосоматической медицины – специфическая связь эмоций с патологией отдельных органов человеческого тела – может быть обнаружена еще в философии Платона, жившего более 2000 тысяч лет назад…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Как возникают болезни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Известно, что эмоции состоят из психологического и биологического компонентов. Подавление психологической составляющей (сдерживание эмоций) увеличивает действие биологического (вегетативного) компонента, что, впоследствии, приводит к функциональному сбою в работе вегетативной нервной системы – и, как результат, к возникновению телесных симптомов. Отсутствие психологической переработки эмоций, их подавление ведет к возникновению заболевания.</a:t>
            </a:r>
          </a:p>
        </p:txBody>
      </p:sp>
      <p:pic>
        <p:nvPicPr>
          <p:cNvPr id="5124" name="Picture 5" descr="http://www.copywriter-yastrebova.com/wp-content/uploads/2013/09/%D0%9F%D1%81%D0%B8%D1%85%D0%BE%D1%81%D0%BE%D0%BC%D0%B0%D1%82%D0%B8%D0%BA%D0%B0-%D0%B7%D0%B0%D0%B1%D0%BE%D0%BB%D0%B5%D0%B2%D0%B0%D0%BD%D0%B8%D0%B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0"/>
            <a:ext cx="2544762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Почему болезни разные…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Характер психосоматической реактивности в значительной степени индивидуален. Одни люди при эмоциональной нагрузке реагируют сердечно-сосудистыми явлениями в виде тахикардии, ощущением сжатия в области сердца и т.д., другие – реакциями пищеварительного тракта, потливостью или мышечными спазмами. Но всегда речь идет только о негативных эмоциях, которые люди не могут или не умеют проявлять. Современному человеку приходится быть сдержанным, подавлять свою агрессию и скрывать страх, а это приводит к развитию заболеваний. Вот почему психологи говорят о пользе правильного эмоционального отреагирования, так необходимого для поддержания хорошего самочувствия.</a:t>
            </a:r>
          </a:p>
        </p:txBody>
      </p:sp>
      <p:pic>
        <p:nvPicPr>
          <p:cNvPr id="6148" name="Picture 5" descr="http://www.copywriter-yastrebova.com/wp-content/uploads/2013/09/%D0%9F%D1%81%D0%B8%D1%85%D0%BE%D1%81%D0%BE%D0%BC%D0%B0%D1%82%D0%B8%D0%BA%D0%B0-%D0%B7%D0%B0%D0%B1%D0%BE%D0%BB%D0%B5%D0%B2%D0%B0%D0%BD%D0%B8%D0%B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7963"/>
            <a:ext cx="20891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660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Детская психосоматика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931150" cy="4789487"/>
          </a:xfrm>
        </p:spPr>
        <p:txBody>
          <a:bodyPr/>
          <a:lstStyle/>
          <a:p>
            <a:pPr eaLnBrk="1" hangingPunct="1"/>
            <a:r>
              <a:rPr lang="ru-RU" altLang="ru-RU" smtClean="0"/>
              <a:t>В детской психосоматике действуют свои законы и взаимосвязи, определяющими факторами становятся характер детско-родительских отношений, стиль воспитания и личности родителей и детей. </a:t>
            </a:r>
          </a:p>
        </p:txBody>
      </p:sp>
      <p:pic>
        <p:nvPicPr>
          <p:cNvPr id="8196" name="Picture 5" descr="http://www.rastim-baby.ru/images/blob_cache/935.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73463"/>
            <a:ext cx="3940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smtClean="0">
                <a:latin typeface="Arial" charset="0"/>
              </a:rPr>
              <a:t>Эмоции являющиеся причиной детской психосоматики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Страхи мамы, страхи ребенка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Неуверенность родителей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Вина перед ребенком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Завышенные требования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Гнев родителей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Стрессы, усталость, безысходность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Эмоциональное пренебрежение от родителей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Сильные переживания, утраты </a:t>
            </a:r>
          </a:p>
          <a:p>
            <a:pPr>
              <a:lnSpc>
                <a:spcPct val="90000"/>
              </a:lnSpc>
            </a:pPr>
            <a:endParaRPr lang="ru-RU" altLang="ru-RU" smtClean="0"/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5832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Сколиоз с точки зрения </a:t>
            </a:r>
            <a:r>
              <a:rPr lang="ru-RU" altLang="ru-RU" sz="3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психосоматики</a:t>
            </a:r>
            <a:endParaRPr lang="ru-RU" altLang="ru-RU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763" cy="5068888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 </a:t>
            </a:r>
            <a:r>
              <a:rPr lang="ru-RU" alt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Связочно-мышечный аппарат несёт в себе женскую энергию, а кости и позвоночник – мужскую. Согласитесь, сама по себе кость не будет искривляться или ломаться. Для этого должна быть приложена какая-то сила.</a:t>
            </a:r>
          </a:p>
          <a:p>
            <a:pPr eaLnBrk="1" hangingPunct="1"/>
            <a:r>
              <a:rPr lang="ru-RU" alt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Только от силы мышцы кость может изменить своё состояние. Если страхи матери превышают сколь угодно сильного отца, то обязательно скелет ребёнка искривиться.</a:t>
            </a:r>
          </a:p>
          <a:p>
            <a:pPr eaLnBrk="1" hangingPunct="1"/>
            <a:r>
              <a:rPr lang="ru-RU" alt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Неуверенному в себе человеку, а тем более ребёнку, трудно держать спину прямо. Его желание нравиться и страх принять решение искривляют позвоночник.</a:t>
            </a:r>
          </a:p>
        </p:txBody>
      </p:sp>
      <p:pic>
        <p:nvPicPr>
          <p:cNvPr id="922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6675"/>
            <a:ext cx="1798638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ЧТО делать?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76475"/>
            <a:ext cx="8050213" cy="3854450"/>
          </a:xfrm>
        </p:spPr>
        <p:txBody>
          <a:bodyPr/>
          <a:lstStyle/>
          <a:p>
            <a:pPr eaLnBrk="1" hangingPunct="1"/>
            <a:r>
              <a:rPr lang="ru-RU" altLang="ru-RU" smtClean="0"/>
              <a:t>Для того чтобы исправить положение, необходимо освободить желание нравиться и научиться вырабатывать и отстаивать собственное мнение.</a:t>
            </a:r>
          </a:p>
          <a:p>
            <a:pPr eaLnBrk="1" hangingPunct="1"/>
            <a:r>
              <a:rPr lang="ru-RU" altLang="ru-RU" smtClean="0"/>
              <a:t>Жить, осуществляя собственные планы и мечты, а не предугадывание чьих-либо желаний. Патологическая зависимость от чужого мнения никогда не позволит человеку чувствовать себя по-настоящему счастливым.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0244" name="Picture 5" descr="https://encrypted-tbn2.gstatic.com/images?q=tbn:ANd9GcSDvQYvLiLyT1RvWYfFEuk_IkDzmgS6xB16xPcFks8009BC1zq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223</TotalTime>
  <Words>611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Calibri</vt:lpstr>
      <vt:lpstr>Слои</vt:lpstr>
      <vt:lpstr>Психосоматические причины заболеваний спины</vt:lpstr>
      <vt:lpstr>  Понятие «психосоматика», используемое для обозначения болезней, вызванных психологическими причинами, и ставшее в последнее время очень популярным, на самом деле не является модным нововведением, а имеет давнюю историю… </vt:lpstr>
      <vt:lpstr>Как возникают болезни</vt:lpstr>
      <vt:lpstr>Почему болезни разные…</vt:lpstr>
      <vt:lpstr>Презентация PowerPoint</vt:lpstr>
      <vt:lpstr>Детская психосоматика</vt:lpstr>
      <vt:lpstr>Эмоции являющиеся причиной детской психосоматики</vt:lpstr>
      <vt:lpstr>Сколиоз с точки зрения психосоматики</vt:lpstr>
      <vt:lpstr>ЧТО делать?</vt:lpstr>
      <vt:lpstr>Презентация PowerPoint</vt:lpstr>
      <vt:lpstr>Презентация PowerPoint</vt:lpstr>
      <vt:lpstr>Релаксационные игры:</vt:lpstr>
      <vt:lpstr>. Игры на основе нервно-мышечной релаксации.</vt:lpstr>
      <vt:lpstr> Игры на релаксацию путем чередования ритмичного дыхания и дыхания с задержкой.</vt:lpstr>
      <vt:lpstr>Игры с прищепками</vt:lpstr>
      <vt:lpstr>Игры - «усыплялки», колыбельные.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Психосоматические причины заболеваний спины</dc:title>
  <dc:creator>Педкабинет</dc:creator>
  <cp:lastModifiedBy>Administrator</cp:lastModifiedBy>
  <cp:revision>15</cp:revision>
  <dcterms:created xsi:type="dcterms:W3CDTF">2014-09-30T07:05:26Z</dcterms:created>
  <dcterms:modified xsi:type="dcterms:W3CDTF">2015-04-26T07:15:52Z</dcterms:modified>
</cp:coreProperties>
</file>