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66" r:id="rId14"/>
    <p:sldId id="267" r:id="rId15"/>
    <p:sldId id="268" r:id="rId16"/>
    <p:sldId id="269" r:id="rId17"/>
    <p:sldId id="270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23.png"/><Relationship Id="rId16" Type="http://schemas.openxmlformats.org/officeDocument/2006/relationships/image" Target="../media/image22.png"/><Relationship Id="rId15" Type="http://schemas.openxmlformats.org/officeDocument/2006/relationships/image" Target="../media/image21.png"/><Relationship Id="rId14" Type="http://schemas.openxmlformats.org/officeDocument/2006/relationships/image" Target="../media/image20.png"/><Relationship Id="rId13" Type="http://schemas.openxmlformats.org/officeDocument/2006/relationships/image" Target="../media/image19.png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3138" y="2858211"/>
            <a:ext cx="5272216" cy="41183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926" y="1377124"/>
            <a:ext cx="7766936" cy="1646302"/>
          </a:xfrm>
        </p:spPr>
        <p:txBody>
          <a:bodyPr/>
          <a:lstStyle/>
          <a:p>
            <a:pPr algn="ctr"/>
            <a:r>
              <a:rPr lang="ru-RU" dirty="0" smtClean="0"/>
              <a:t>Игры для детей по развитию познавательной сферы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3851" y="4140867"/>
            <a:ext cx="4852543" cy="7765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Внимание, память. 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6054811" y="624180"/>
            <a:ext cx="5516559" cy="29161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30660" y="3377515"/>
            <a:ext cx="6183819" cy="32209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228" y="1365585"/>
            <a:ext cx="523926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Определи, что было сначала, а что потом? </a:t>
            </a:r>
            <a:r>
              <a:rPr lang="ru-RU" sz="2800" dirty="0" err="1" smtClean="0"/>
              <a:t>Расскрась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32389" y="562340"/>
            <a:ext cx="44484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0660" y="3540376"/>
            <a:ext cx="44484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853" y="3602216"/>
            <a:ext cx="3302228" cy="3405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848496" y="1424284"/>
            <a:ext cx="4885039" cy="45832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07" y="123568"/>
            <a:ext cx="511569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Рассортируй предметы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99438" y="2465229"/>
            <a:ext cx="4468322" cy="2238576"/>
          </a:xfrm>
          <a:prstGeom prst="rect">
            <a:avLst/>
          </a:prstGeom>
        </p:spPr>
      </p:pic>
      <p:pic>
        <p:nvPicPr>
          <p:cNvPr id="2050" name="Picture 2" descr="Милые мультяшные животные. лиса изолирована | Премиум векто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9903" y="3626623"/>
            <a:ext cx="3515068" cy="351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717" y="146602"/>
            <a:ext cx="8596668" cy="1320800"/>
          </a:xfrm>
        </p:spPr>
        <p:txBody>
          <a:bodyPr/>
          <a:lstStyle/>
          <a:p>
            <a:r>
              <a:rPr lang="ru-RU" dirty="0" smtClean="0"/>
              <a:t>Подготовительная группа (6-7 лет)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792309" y="1891239"/>
            <a:ext cx="3771429" cy="381540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9050" y="1022558"/>
            <a:ext cx="6096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dirty="0"/>
              <a:t>У Вани дом не жёлтого и не зелёного цвета, не двух- и не четырёхэтажный. Покажи дом Вани</a:t>
            </a:r>
            <a:endParaRPr lang="ru-RU" dirty="0"/>
          </a:p>
        </p:txBody>
      </p:sp>
      <p:pic>
        <p:nvPicPr>
          <p:cNvPr id="3074" name="Picture 2" descr="Дети картинки Изображения – скачать бесплатно на Freep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9233" y="3691852"/>
            <a:ext cx="5404022" cy="2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144133" y="1416907"/>
            <a:ext cx="6198499" cy="41106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90335" y="477795"/>
            <a:ext cx="450609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Дорисуй недостающие детали</a:t>
            </a:r>
            <a:endParaRPr lang="ru-RU" sz="2400" dirty="0"/>
          </a:p>
        </p:txBody>
      </p:sp>
      <p:pic>
        <p:nvPicPr>
          <p:cNvPr id="1028" name="Picture 4" descr="белка, мультяшная белка, мультяшные животные, домашнее животное белка png |  PNG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363358"/>
            <a:ext cx="34290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91" y="164757"/>
            <a:ext cx="2137844" cy="2693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403087" y="1688755"/>
            <a:ext cx="7466409" cy="36823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2541" y="362465"/>
            <a:ext cx="556054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Напиши, сколько геометрических фигур в нарисованном Петрушке</a:t>
            </a:r>
            <a:endParaRPr lang="ru-RU" dirty="0"/>
          </a:p>
        </p:txBody>
      </p:sp>
      <p:pic>
        <p:nvPicPr>
          <p:cNvPr id="4098" name="Picture 2" descr="Файл:Cartoon Robot.svg — Википед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6569" y="2286582"/>
            <a:ext cx="3686453" cy="434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399400" y="864973"/>
            <a:ext cx="5417996" cy="5717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4831" y="255373"/>
            <a:ext cx="6623223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Помоги лыжнику прийти первым к финишу!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235678" y="1574773"/>
            <a:ext cx="4258962" cy="4151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78444" y="205946"/>
            <a:ext cx="635137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Расставь стрелочки в правильном порядке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754130" y="2741613"/>
            <a:ext cx="4258962" cy="15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78542" y="1451590"/>
            <a:ext cx="5753100" cy="21381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95667" y="560173"/>
            <a:ext cx="6005383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Что было сначала, а что потом?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393342" y="3957892"/>
            <a:ext cx="5753100" cy="2088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455" y="797070"/>
            <a:ext cx="3114675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7994" y="-490410"/>
            <a:ext cx="8763000" cy="6191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870" y="2767915"/>
            <a:ext cx="4794422" cy="13208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Молодец!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227" y="156519"/>
            <a:ext cx="7642882" cy="55193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Средняя группа (4-5 лет)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1444447" y="2215979"/>
            <a:ext cx="7062441" cy="2994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2361" y="5436974"/>
            <a:ext cx="245487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Будь внимателен!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44447" y="934994"/>
            <a:ext cx="7543034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Дорисуй второй кораблик точно так же, как первый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481" y="156519"/>
            <a:ext cx="3724275" cy="6657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лако 9"/>
          <p:cNvSpPr/>
          <p:nvPr/>
        </p:nvSpPr>
        <p:spPr>
          <a:xfrm rot="1480108">
            <a:off x="2379809" y="3930303"/>
            <a:ext cx="2845338" cy="263787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986584" y="3063631"/>
            <a:ext cx="5158154" cy="346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30900" y="226727"/>
            <a:ext cx="5521818" cy="37171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59610" y="1298090"/>
            <a:ext cx="478512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Найди где чья тень</a:t>
            </a:r>
            <a:endParaRPr lang="ru-RU" sz="4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 flipH="1">
            <a:off x="0" y="4117505"/>
            <a:ext cx="2799831" cy="27404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04051" y="4291688"/>
            <a:ext cx="29417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Я орешки припасла</a:t>
            </a:r>
            <a:endParaRPr lang="ru-RU" sz="1600" dirty="0"/>
          </a:p>
          <a:p>
            <a:r>
              <a:rPr lang="ru-RU" sz="1600" dirty="0"/>
              <a:t>возле теплого дупла.</a:t>
            </a:r>
            <a:endParaRPr lang="ru-RU" sz="1600" dirty="0"/>
          </a:p>
          <a:p>
            <a:r>
              <a:rPr lang="ru-RU" sz="1600" dirty="0"/>
              <a:t>Я по веткам поскачу,</a:t>
            </a:r>
            <a:endParaRPr lang="ru-RU" sz="1600" dirty="0"/>
          </a:p>
          <a:p>
            <a:r>
              <a:rPr lang="ru-RU" sz="1600" dirty="0"/>
              <a:t>Шишку с елочки схвачу.</a:t>
            </a:r>
            <a:endParaRPr lang="ru-RU" sz="1600" dirty="0"/>
          </a:p>
          <a:p>
            <a:r>
              <a:rPr lang="ru-RU" sz="1600" dirty="0"/>
              <a:t>Буду я тогда сыта,</a:t>
            </a:r>
            <a:endParaRPr lang="ru-RU" sz="1600" dirty="0"/>
          </a:p>
          <a:p>
            <a:r>
              <a:rPr lang="ru-RU" sz="1600" dirty="0"/>
              <a:t>Когда в лес придет зима.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20430" y="797166"/>
            <a:ext cx="4751754" cy="58361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416058" y="1496625"/>
            <a:ext cx="930031" cy="945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451597" y="1429232"/>
            <a:ext cx="961292" cy="945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518397" y="1413601"/>
            <a:ext cx="969108" cy="9769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5423875" y="2492115"/>
            <a:ext cx="961292" cy="9300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6490674" y="2450119"/>
            <a:ext cx="969109" cy="9612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7557476" y="2416414"/>
            <a:ext cx="976923" cy="9769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5423875" y="3456344"/>
            <a:ext cx="976923" cy="9769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6502397" y="3424112"/>
            <a:ext cx="945663" cy="9847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7549659" y="3411412"/>
            <a:ext cx="976923" cy="98474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5416058" y="4467465"/>
            <a:ext cx="984740" cy="9456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/>
          <a:srcRect/>
          <a:stretch>
            <a:fillRect/>
          </a:stretch>
        </p:blipFill>
        <p:spPr>
          <a:xfrm>
            <a:off x="6471131" y="4484074"/>
            <a:ext cx="969108" cy="9378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7440239" y="4447928"/>
            <a:ext cx="961292" cy="9847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/>
          <a:srcRect/>
          <a:stretch>
            <a:fillRect/>
          </a:stretch>
        </p:blipFill>
        <p:spPr>
          <a:xfrm>
            <a:off x="5416058" y="5460999"/>
            <a:ext cx="961293" cy="9534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/>
          <a:srcRect/>
          <a:stretch>
            <a:fillRect/>
          </a:stretch>
        </p:blipFill>
        <p:spPr>
          <a:xfrm>
            <a:off x="6432057" y="5460999"/>
            <a:ext cx="953478" cy="96129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6"/>
          <a:srcRect/>
          <a:stretch>
            <a:fillRect/>
          </a:stretch>
        </p:blipFill>
        <p:spPr>
          <a:xfrm>
            <a:off x="7440239" y="5468813"/>
            <a:ext cx="930031" cy="95347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614616" y="139602"/>
            <a:ext cx="791656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Определи какого цвета каждый предмет. В какое окошечко его следует поместить?</a:t>
            </a:r>
            <a:endParaRPr lang="ru-RU" sz="24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80752" y="4289343"/>
            <a:ext cx="3496443" cy="3496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092846" y="1515761"/>
            <a:ext cx="7291951" cy="3787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7968" y="131805"/>
            <a:ext cx="893805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Сосчитай и запиши, сколько раз встречается каждая фигура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828" y="2709643"/>
            <a:ext cx="5540172" cy="428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2706" y="4241996"/>
            <a:ext cx="7876715" cy="22861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341" y="3298150"/>
            <a:ext cx="7736495" cy="7559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2582471" y="1036686"/>
            <a:ext cx="5830234" cy="20676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4745" y="189470"/>
            <a:ext cx="667264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Найди и раскрась два одинаковых предмета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8839" y="3678367"/>
            <a:ext cx="2829765" cy="3037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427" y="247135"/>
            <a:ext cx="8252482" cy="782595"/>
          </a:xfrm>
        </p:spPr>
        <p:txBody>
          <a:bodyPr/>
          <a:lstStyle/>
          <a:p>
            <a:pPr algn="ctr"/>
            <a:r>
              <a:rPr lang="ru-RU" dirty="0" smtClean="0"/>
              <a:t>Старшая группа (5-6 лет)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362101" y="1178010"/>
            <a:ext cx="5529748" cy="45142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028" y="247135"/>
            <a:ext cx="4714875" cy="666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 r="-100"/>
          <a:stretch>
            <a:fillRect/>
          </a:stretch>
        </p:blipFill>
        <p:spPr>
          <a:xfrm>
            <a:off x="1573073" y="1046795"/>
            <a:ext cx="6707707" cy="2562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0529" y="175600"/>
            <a:ext cx="789364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Обведи букв в кружок, а цифры в квадрат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436297" y="4852085"/>
            <a:ext cx="6824662" cy="17819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9005" y="3723503"/>
            <a:ext cx="8336691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Разложи числа сначала в порядке возрастания, а затем в порядке убывания 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7371" y="3723503"/>
            <a:ext cx="2247900" cy="317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535827" y="988540"/>
            <a:ext cx="4110680" cy="54839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41647" y="988540"/>
            <a:ext cx="4075195" cy="5662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647" y="0"/>
            <a:ext cx="938036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Вспомни, какие бывают органы чувств и определи: </a:t>
            </a:r>
            <a:endParaRPr lang="ru-RU" dirty="0" smtClean="0"/>
          </a:p>
          <a:p>
            <a:r>
              <a:rPr lang="ru-RU" dirty="0" smtClean="0"/>
              <a:t>Что мы нюхаем? (обоняние); </a:t>
            </a:r>
            <a:r>
              <a:rPr lang="ru-RU" dirty="0"/>
              <a:t>Что мы слушаем? (слух</a:t>
            </a:r>
            <a:r>
              <a:rPr lang="ru-RU" dirty="0" smtClean="0"/>
              <a:t>); </a:t>
            </a:r>
            <a:r>
              <a:rPr lang="ru-RU" dirty="0"/>
              <a:t>Что мы видим? (зрение</a:t>
            </a:r>
            <a:r>
              <a:rPr lang="ru-RU" dirty="0" smtClean="0"/>
              <a:t>);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/>
              <a:t>мы чувствуем? ( осязание</a:t>
            </a:r>
            <a:r>
              <a:rPr lang="ru-RU" dirty="0" smtClean="0"/>
              <a:t>); </a:t>
            </a:r>
            <a:r>
              <a:rPr lang="ru-RU" dirty="0"/>
              <a:t>Что мы ощущаем (вкус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1171</Words>
  <Application>WPS Presentation</Application>
  <PresentationFormat>Широкоэкранный</PresentationFormat>
  <Paragraphs>59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SimSun</vt:lpstr>
      <vt:lpstr>Wingdings</vt:lpstr>
      <vt:lpstr>Wingdings 3</vt:lpstr>
      <vt:lpstr>Arial</vt:lpstr>
      <vt:lpstr>Trebuchet MS</vt:lpstr>
      <vt:lpstr>Microsoft YaHei</vt:lpstr>
      <vt:lpstr>Droid Sans Fallback</vt:lpstr>
      <vt:lpstr>Arial Unicode MS</vt:lpstr>
      <vt:lpstr>Calibri</vt:lpstr>
      <vt:lpstr>Грань</vt:lpstr>
      <vt:lpstr>Игры для детей по развитию познавательной сферы</vt:lpstr>
      <vt:lpstr>Средняя группа (4-5 лет)</vt:lpstr>
      <vt:lpstr>PowerPoint 演示文稿</vt:lpstr>
      <vt:lpstr>PowerPoint 演示文稿</vt:lpstr>
      <vt:lpstr>PowerPoint 演示文稿</vt:lpstr>
      <vt:lpstr>PowerPoint 演示文稿</vt:lpstr>
      <vt:lpstr>Старшая группа (5-6 лет)</vt:lpstr>
      <vt:lpstr>PowerPoint 演示文稿</vt:lpstr>
      <vt:lpstr>PowerPoint 演示文稿</vt:lpstr>
      <vt:lpstr>PowerPoint 演示文稿</vt:lpstr>
      <vt:lpstr>PowerPoint 演示文稿</vt:lpstr>
      <vt:lpstr>Подготовительная группа (6-7 лет)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Молодец!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для детей по развитию познавательной сферы</dc:title>
  <dc:creator>Maxsim Tiurin</dc:creator>
  <cp:lastModifiedBy>vadim</cp:lastModifiedBy>
  <cp:revision>14</cp:revision>
  <dcterms:created xsi:type="dcterms:W3CDTF">2023-11-05T07:24:17Z</dcterms:created>
  <dcterms:modified xsi:type="dcterms:W3CDTF">2023-11-05T07:24:17Z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1049-11.1.0.11704</vt:lpwstr>
  </property>
</Properties>
</file>