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6" r:id="rId4"/>
    <p:sldId id="257" r:id="rId5"/>
    <p:sldId id="258" r:id="rId6"/>
    <p:sldId id="259" r:id="rId7"/>
    <p:sldId id="279" r:id="rId8"/>
    <p:sldId id="260" r:id="rId9"/>
    <p:sldId id="277" r:id="rId10"/>
    <p:sldId id="261" r:id="rId11"/>
    <p:sldId id="262" r:id="rId12"/>
    <p:sldId id="263" r:id="rId13"/>
    <p:sldId id="278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F5F3A3-837B-407C-B80F-70A2DDE205E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9DD9A4-8E77-475A-9505-8F19104C06B5}" type="slidenum">
              <a:rPr lang="ru-RU" smtClean="0"/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F3A3-837B-407C-B80F-70A2DDE205E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D9A4-8E77-475A-9505-8F19104C06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F3A3-837B-407C-B80F-70A2DDE205E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D9A4-8E77-475A-9505-8F19104C06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F3A3-837B-407C-B80F-70A2DDE205E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D9A4-8E77-475A-9505-8F19104C06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F5F3A3-837B-407C-B80F-70A2DDE205E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9DD9A4-8E77-475A-9505-8F19104C06B5}" type="slidenum">
              <a:rPr lang="ru-RU" smtClean="0"/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F3A3-837B-407C-B80F-70A2DDE205E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D9A4-8E77-475A-9505-8F19104C06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F3A3-837B-407C-B80F-70A2DDE205E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D9A4-8E77-475A-9505-8F19104C06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F3A3-837B-407C-B80F-70A2DDE205E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D9A4-8E77-475A-9505-8F19104C06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F3A3-837B-407C-B80F-70A2DDE205E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D9A4-8E77-475A-9505-8F19104C06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DF5F3A3-837B-407C-B80F-70A2DDE205E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B9DD9A4-8E77-475A-9505-8F19104C06B5}" type="slidenum">
              <a:rPr lang="ru-RU" smtClean="0"/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DF5F3A3-837B-407C-B80F-70A2DDE205E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B9DD9A4-8E77-475A-9505-8F19104C06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F5F3A3-837B-407C-B80F-70A2DDE205E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9DD9A4-8E77-475A-9505-8F19104C06B5}" type="slidenum">
              <a:rPr lang="ru-RU" smtClean="0"/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1686" y="2611527"/>
            <a:ext cx="6259070" cy="1333455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Полезные и простые игры для развития речи ребенка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6377" y="64704"/>
            <a:ext cx="729778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Игра « Скажи наоборот» </a:t>
            </a:r>
            <a:endParaRPr lang="ru-RU" sz="2400" dirty="0" smtClean="0"/>
          </a:p>
          <a:p>
            <a:pPr algn="ctr"/>
            <a:r>
              <a:rPr lang="ru-RU" sz="2400" dirty="0" smtClean="0"/>
              <a:t>Я называю слово- а ты ищешь противоположность.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7667" y="2787866"/>
            <a:ext cx="2176055" cy="2176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3439" y="4762108"/>
            <a:ext cx="3117669" cy="2029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295336" y="2248939"/>
            <a:ext cx="2171563" cy="2621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655138" y="4463220"/>
            <a:ext cx="2029301" cy="26520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9725" y="1076000"/>
            <a:ext cx="975108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Черепаха медленная, а гепард быстрый; </a:t>
            </a:r>
            <a:r>
              <a:rPr lang="ru-RU" dirty="0" smtClean="0"/>
              <a:t>Одной девочке холодно, а другой…</a:t>
            </a:r>
            <a:endParaRPr lang="ru-RU" dirty="0" smtClean="0"/>
          </a:p>
          <a:p>
            <a:r>
              <a:rPr lang="ru-RU" dirty="0" smtClean="0"/>
              <a:t>Девочке весело, а мальчику?; </a:t>
            </a:r>
            <a:r>
              <a:rPr lang="ru-RU" dirty="0" smtClean="0"/>
              <a:t> Мальчик чистый, а второй мальчик…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662153" y="2695934"/>
            <a:ext cx="2128324" cy="17279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120943" y="4615739"/>
            <a:ext cx="2183996" cy="19390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9663485" y="2374150"/>
            <a:ext cx="1201784" cy="21823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9505513" y="4615739"/>
            <a:ext cx="1517728" cy="22032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24455" y="883374"/>
            <a:ext cx="4029075" cy="19556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24454" y="4894217"/>
            <a:ext cx="4029075" cy="1733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363221" y="1053734"/>
            <a:ext cx="4029075" cy="1785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409622" y="4789713"/>
            <a:ext cx="4029075" cy="1837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24453" y="2917372"/>
            <a:ext cx="4029075" cy="1759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363220" y="2877910"/>
            <a:ext cx="4029075" cy="18380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9894" y="0"/>
            <a:ext cx="443266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Один-много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277394" y="2508069"/>
            <a:ext cx="284770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Один мяч- а много….</a:t>
            </a:r>
            <a:endParaRPr lang="ru-RU" dirty="0" smtClean="0"/>
          </a:p>
          <a:p>
            <a:r>
              <a:rPr lang="ru-RU" dirty="0" smtClean="0"/>
              <a:t>Одно яблоко- а много…</a:t>
            </a:r>
            <a:endParaRPr lang="ru-RU" dirty="0" smtClean="0"/>
          </a:p>
          <a:p>
            <a:r>
              <a:rPr lang="ru-RU" dirty="0" smtClean="0"/>
              <a:t>Один самолет- а много…</a:t>
            </a:r>
            <a:endParaRPr lang="ru-RU" dirty="0" smtClean="0"/>
          </a:p>
          <a:p>
            <a:r>
              <a:rPr lang="ru-RU" dirty="0" smtClean="0"/>
              <a:t>Один петух- а много…</a:t>
            </a:r>
            <a:endParaRPr lang="ru-RU" dirty="0" smtClean="0"/>
          </a:p>
          <a:p>
            <a:r>
              <a:rPr lang="ru-RU" dirty="0" smtClean="0"/>
              <a:t>Одна машина- а много…</a:t>
            </a:r>
            <a:endParaRPr lang="ru-RU" dirty="0" smtClean="0"/>
          </a:p>
          <a:p>
            <a:r>
              <a:rPr lang="ru-RU" dirty="0" smtClean="0"/>
              <a:t>Один корабль, а много…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Подготовительная группа (6-7 лет)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0086" y="1781650"/>
            <a:ext cx="8061505" cy="48655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471" y="952402"/>
            <a:ext cx="3706010" cy="28637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71" y="3916878"/>
            <a:ext cx="3706010" cy="28290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270" y="1032955"/>
            <a:ext cx="3791557" cy="2783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270" y="3866507"/>
            <a:ext cx="3791557" cy="2929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2732" y="95795"/>
            <a:ext cx="461554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Что из чего сделано?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89120" y="2017024"/>
            <a:ext cx="3396343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Стол из дерева- деревянный</a:t>
            </a:r>
            <a:endParaRPr lang="ru-RU" dirty="0" smtClean="0"/>
          </a:p>
          <a:p>
            <a:r>
              <a:rPr lang="ru-RU" dirty="0" smtClean="0"/>
              <a:t>Носки из шерсти-</a:t>
            </a:r>
            <a:endParaRPr lang="ru-RU" dirty="0" smtClean="0"/>
          </a:p>
          <a:p>
            <a:r>
              <a:rPr lang="ru-RU" dirty="0" smtClean="0"/>
              <a:t>Банка из стекла-</a:t>
            </a:r>
            <a:endParaRPr lang="ru-RU" dirty="0" smtClean="0"/>
          </a:p>
          <a:p>
            <a:r>
              <a:rPr lang="ru-RU" dirty="0" smtClean="0"/>
              <a:t>Пирамидка из пластмассы-</a:t>
            </a:r>
            <a:endParaRPr lang="ru-RU" dirty="0" smtClean="0"/>
          </a:p>
          <a:p>
            <a:r>
              <a:rPr lang="ru-RU" dirty="0" smtClean="0"/>
              <a:t>Шарф из </a:t>
            </a:r>
            <a:r>
              <a:rPr lang="ru-RU" dirty="0" err="1" smtClean="0"/>
              <a:t>жерсти</a:t>
            </a:r>
            <a:r>
              <a:rPr lang="ru-RU" dirty="0" smtClean="0"/>
              <a:t>- </a:t>
            </a:r>
            <a:endParaRPr lang="ru-RU" dirty="0" smtClean="0"/>
          </a:p>
          <a:p>
            <a:r>
              <a:rPr lang="ru-RU" dirty="0" smtClean="0"/>
              <a:t>Лодка из дерева-</a:t>
            </a:r>
            <a:endParaRPr lang="ru-RU" dirty="0" smtClean="0"/>
          </a:p>
          <a:p>
            <a:r>
              <a:rPr lang="ru-RU" dirty="0" smtClean="0"/>
              <a:t>Зеркало из стекла-</a:t>
            </a:r>
            <a:endParaRPr lang="ru-RU" dirty="0" smtClean="0"/>
          </a:p>
          <a:p>
            <a:r>
              <a:rPr lang="ru-RU" dirty="0" smtClean="0"/>
              <a:t>Ведро из пластмассы-</a:t>
            </a:r>
            <a:endParaRPr lang="ru-RU" dirty="0" smtClean="0"/>
          </a:p>
          <a:p>
            <a:r>
              <a:rPr lang="ru-RU" dirty="0" smtClean="0"/>
              <a:t>Кубики из дерева-</a:t>
            </a:r>
            <a:endParaRPr lang="ru-RU" dirty="0" smtClean="0"/>
          </a:p>
          <a:p>
            <a:r>
              <a:rPr lang="ru-RU" dirty="0" smtClean="0"/>
              <a:t>Шапка из шерсти-</a:t>
            </a:r>
            <a:endParaRPr lang="ru-RU" dirty="0" smtClean="0"/>
          </a:p>
          <a:p>
            <a:r>
              <a:rPr lang="ru-RU" dirty="0" smtClean="0"/>
              <a:t>Стакан из стекла-</a:t>
            </a:r>
            <a:endParaRPr lang="ru-RU" dirty="0" smtClean="0"/>
          </a:p>
          <a:p>
            <a:r>
              <a:rPr lang="ru-RU" dirty="0" smtClean="0"/>
              <a:t>Солдатик из пластмассы-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40228" y="1245326"/>
            <a:ext cx="7671953" cy="2534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4766" y="4093027"/>
            <a:ext cx="8002879" cy="2647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0811" y="182880"/>
            <a:ext cx="4232366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 лишнее?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943703" y="870857"/>
            <a:ext cx="2290354" cy="37446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Почему?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612777" y="1602377"/>
            <a:ext cx="30480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Самокат лишний, потому что, кресло, стул и шкаф- это мебель, а самокат- вид транспорта, средство передвижения.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43703" y="4423954"/>
            <a:ext cx="242969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Клубника лишняя, потому что это ягода, а все остальное – грибы.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313772" y="1798229"/>
            <a:ext cx="2562038" cy="2319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703" y="95794"/>
            <a:ext cx="485067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Чей, чья, чье? 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214213" y="4371541"/>
            <a:ext cx="2446019" cy="22772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6222" y="710511"/>
            <a:ext cx="761129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Чьё это жилище?». Дети отвечают, например: </a:t>
            </a:r>
            <a:r>
              <a:rPr lang="ru-RU" dirty="0" smtClean="0"/>
              <a:t>«медвежье». </a:t>
            </a:r>
            <a:r>
              <a:rPr lang="ru-RU" dirty="0"/>
              <a:t>Также говорят как оно называется: </a:t>
            </a:r>
            <a:r>
              <a:rPr lang="ru-RU" dirty="0" smtClean="0"/>
              <a:t>«Берлога».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014057" y="1822679"/>
            <a:ext cx="2377030" cy="22566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227502" y="4476206"/>
            <a:ext cx="2377440" cy="21945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-995" b="-190"/>
          <a:stretch>
            <a:fillRect/>
          </a:stretch>
        </p:blipFill>
        <p:spPr>
          <a:xfrm>
            <a:off x="6529334" y="1798229"/>
            <a:ext cx="2554796" cy="23844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672924" y="4423957"/>
            <a:ext cx="2490650" cy="22468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9222377" y="1822679"/>
            <a:ext cx="2429693" cy="23600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6529334" y="4397829"/>
            <a:ext cx="2490652" cy="23513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962742" y="1130481"/>
            <a:ext cx="2904921" cy="23444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7305" y="1130481"/>
            <a:ext cx="2989345" cy="2505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39466" y="1130481"/>
            <a:ext cx="3178822" cy="2505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651104" y="1130482"/>
            <a:ext cx="3119913" cy="2537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1291" y="4624250"/>
            <a:ext cx="105373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3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4541519" y="4624251"/>
            <a:ext cx="105373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2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406434" y="4776651"/>
            <a:ext cx="105373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10681063" y="4624250"/>
            <a:ext cx="105373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4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3744686" y="209006"/>
            <a:ext cx="468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Составь правильную последовательность и расскажи что произошло. Составь рассказ.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436914" y="853438"/>
            <a:ext cx="4249781" cy="565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78581" y="853439"/>
            <a:ext cx="4950407" cy="5652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9886" y="148046"/>
            <a:ext cx="5468983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Послушай рассказ и ответь на вопросы.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8554" y="-316239"/>
            <a:ext cx="8763000" cy="6191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1738" y="3152503"/>
            <a:ext cx="5033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Молодец!</a:t>
            </a:r>
            <a:endParaRPr lang="ru-RU" sz="5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Средняя группа (4-5 лет)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8080" y="2381929"/>
            <a:ext cx="6245518" cy="4010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7639" y="1297578"/>
            <a:ext cx="54864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Что нарисовано на картинках? Расскажи, как можно назвать их одним словом? Почему ты так думаешь? (Игрушки, потому что ими можно играть)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128848" y="2168434"/>
            <a:ext cx="2406832" cy="3126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657100" y="2168433"/>
            <a:ext cx="2403668" cy="3126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182188" y="2168432"/>
            <a:ext cx="2405350" cy="3126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707276" y="2167126"/>
            <a:ext cx="2416620" cy="3127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6256" y="278674"/>
            <a:ext cx="5651863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«Забывчивый художник»</a:t>
            </a:r>
            <a:endParaRPr lang="ru-RU" dirty="0" smtClean="0"/>
          </a:p>
          <a:p>
            <a:r>
              <a:rPr lang="ru-RU" dirty="0" smtClean="0"/>
              <a:t>Рассмотри картинки и расскажи, что забыл нарисовать художник? </a:t>
            </a:r>
            <a:endParaRPr lang="ru-RU" dirty="0" smtClean="0"/>
          </a:p>
          <a:p>
            <a:r>
              <a:rPr lang="ru-RU" dirty="0" smtClean="0"/>
              <a:t>Вспомни, какие звери нарисованы? Как говорит кошка? А как говорит поросёнок? А говорит гусь?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841716" y="2011679"/>
            <a:ext cx="7300520" cy="3526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4239" y="496388"/>
            <a:ext cx="515547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Посмотри на картинку. Кто сидит за столом? Каких зверей ты знаешь? </a:t>
            </a:r>
            <a:endParaRPr lang="ru-RU" dirty="0" smtClean="0"/>
          </a:p>
          <a:p>
            <a:r>
              <a:rPr lang="ru-RU" dirty="0" smtClean="0"/>
              <a:t>Найди на картинке посуду. </a:t>
            </a:r>
            <a:endParaRPr lang="ru-RU" dirty="0" smtClean="0"/>
          </a:p>
          <a:p>
            <a:r>
              <a:rPr lang="ru-RU" dirty="0" smtClean="0"/>
              <a:t>Расскажи, что делают звери?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380442" y="5499462"/>
            <a:ext cx="2058304" cy="1198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853926" y="126815"/>
            <a:ext cx="3389748" cy="21227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458908" y="5543005"/>
            <a:ext cx="2318936" cy="1341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596846" y="2328669"/>
            <a:ext cx="2284142" cy="2125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717280" y="4299854"/>
            <a:ext cx="2436175" cy="1798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798960" y="1626867"/>
            <a:ext cx="2318936" cy="1245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0" y="3973767"/>
            <a:ext cx="3669465" cy="21248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751474" y="0"/>
            <a:ext cx="2933062" cy="16176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255118" y="981250"/>
            <a:ext cx="3935397" cy="23185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0" y="2666058"/>
            <a:ext cx="3264832" cy="17877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54486" y="47676"/>
            <a:ext cx="456759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Малыши потеряли своих мам… Помоги им найти маму. Вспомни, кто как говорит.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4172" y="1610499"/>
            <a:ext cx="5710491" cy="4882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4110446" y="374469"/>
            <a:ext cx="325700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Назови ласково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346" y="1099047"/>
            <a:ext cx="9105900" cy="5495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96" y="0"/>
            <a:ext cx="10181202" cy="17131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015987" y="3913324"/>
            <a:ext cx="2350985" cy="2457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54710" y="1567095"/>
            <a:ext cx="2357647" cy="29978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040307" y="2215134"/>
            <a:ext cx="2900421" cy="2009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352603">
            <a:off x="8331703" y="1985402"/>
            <a:ext cx="2549524" cy="21611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651873" y="4667328"/>
            <a:ext cx="2147917" cy="1982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257304" y="4304636"/>
            <a:ext cx="2919791" cy="23042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9790" y="693502"/>
            <a:ext cx="539646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Посмотри и скажи, куда спрятались котята? (Предлоги: на, под, за, между, около)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2893854" y="792154"/>
            <a:ext cx="5420223" cy="63485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7966" y="130629"/>
            <a:ext cx="6130834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 субботу вся семья собралась вместе, чтобы отдохнуть. Посмотри на картинку и расскажи, кто чем занимается. Как отдыхает ваша семья?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161417" y="1358537"/>
            <a:ext cx="2699657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Ответь на вопросы: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Где лежит кот?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-На чем сидит бабушка?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-Где строит дом мальчик?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-Что делает мама?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Где висит картина?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-На чем стоит ваза с цветами?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Где лежит телефон?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-Где стоит клетка с попугаем?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Откуда возьмет дедушка книгу, если захочет почитать?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0</TotalTime>
  <Words>2105</Words>
  <Application>WPS Presentation</Application>
  <PresentationFormat>Широкоэкранный</PresentationFormat>
  <Paragraphs>92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SimSun</vt:lpstr>
      <vt:lpstr>Wingdings</vt:lpstr>
      <vt:lpstr>Gill Sans MT</vt:lpstr>
      <vt:lpstr>PT Sans</vt:lpstr>
      <vt:lpstr>Impact</vt:lpstr>
      <vt:lpstr>Corbel</vt:lpstr>
      <vt:lpstr>Gubbi</vt:lpstr>
      <vt:lpstr>Microsoft YaHei</vt:lpstr>
      <vt:lpstr>Droid Sans Fallback</vt:lpstr>
      <vt:lpstr>Arial Unicode MS</vt:lpstr>
      <vt:lpstr>Calibri</vt:lpstr>
      <vt:lpstr>Badge</vt:lpstr>
      <vt:lpstr>Полезные и простые игры для развития речи ребенка </vt:lpstr>
      <vt:lpstr>Средняя группа (4-5 лет)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Подготовительная группа (6-7 лет)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и простые игры для развития речи ребенка</dc:title>
  <dc:creator>Maxsim Tiurin</dc:creator>
  <cp:lastModifiedBy>vadim</cp:lastModifiedBy>
  <cp:revision>14</cp:revision>
  <dcterms:created xsi:type="dcterms:W3CDTF">2023-11-05T07:24:39Z</dcterms:created>
  <dcterms:modified xsi:type="dcterms:W3CDTF">2023-11-05T07:24:39Z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1049-11.1.0.11704</vt:lpwstr>
  </property>
</Properties>
</file>