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10440988" cy="72009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7E0C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" y="-228"/>
      </p:cViewPr>
      <p:guideLst>
        <p:guide orient="horz" pos="2268"/>
        <p:guide pos="32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E64CB6-5D40-4653-850D-AAB8268E1F0B}" type="datetimeFigureOut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4563" y="685800"/>
            <a:ext cx="4968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24EA46-034E-4A37-A5BA-1E92EAF6B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8C7101-E2E1-44CF-A20F-C071AD145CCA}" type="datetimeFigureOut">
              <a:rPr lang="ru-RU"/>
              <a:pPr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87A86-54C7-44B1-BB86-43F7E9E403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834313" y="239713"/>
            <a:ext cx="2124075" cy="6429375"/>
          </a:xfrm>
          <a:prstGeom prst="rect">
            <a:avLst/>
          </a:prstGeom>
          <a:solidFill>
            <a:srgbClr val="FFFFFF">
              <a:alpha val="85097"/>
            </a:srgbClr>
          </a:solidFill>
          <a:ln w="25400" algn="ctr">
            <a:noFill/>
            <a:miter lim="800000"/>
            <a:headEnd/>
            <a:tailEnd/>
          </a:ln>
        </p:spPr>
        <p:txBody>
          <a:bodyPr lIns="100803" tIns="50402" rIns="100803" bIns="50402" anchor="ctr"/>
          <a:lstStyle/>
          <a:p>
            <a:pPr algn="ctr" defTabSz="1008063">
              <a:defRPr/>
            </a:pPr>
            <a:endParaRPr 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940675" y="368300"/>
            <a:ext cx="1911350" cy="6170613"/>
          </a:xfrm>
          <a:prstGeom prst="rect">
            <a:avLst/>
          </a:prstGeom>
          <a:solidFill>
            <a:srgbClr val="FFFFFF"/>
          </a:solidFill>
          <a:ln w="6350" algn="ctr">
            <a:noFill/>
            <a:miter lim="800000"/>
            <a:headEnd/>
            <a:tailEnd/>
          </a:ln>
        </p:spPr>
        <p:txBody>
          <a:bodyPr lIns="100803" tIns="50402" rIns="100803" bIns="50402" anchor="ctr"/>
          <a:lstStyle/>
          <a:p>
            <a:pPr algn="ctr" defTabSz="1008063">
              <a:defRPr/>
            </a:pPr>
            <a:endParaRPr 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8BB89-E8F9-4FE3-B839-A206CBDA3148}" type="datetimeFigureOut">
              <a:rPr lang="ru-RU"/>
              <a:pPr/>
              <a:t>26.08.2022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35E02-1799-46F1-ABB9-27C8997EC7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0440988" cy="72009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</p:spPr>
        <p:txBody>
          <a:bodyPr lIns="100803" tIns="50402" rIns="100803" bIns="50402" anchor="ctr"/>
          <a:lstStyle/>
          <a:p>
            <a:pPr algn="ctr" defTabSz="1008063">
              <a:defRPr/>
            </a:pPr>
            <a:endParaRPr 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sp useBgFill="1">
        <p:nvSpPr>
          <p:cNvPr id="5" name="Rounded Rectangle 7"/>
          <p:cNvSpPr>
            <a:spLocks noChangeArrowheads="1"/>
          </p:cNvSpPr>
          <p:nvPr/>
        </p:nvSpPr>
        <p:spPr bwMode="auto">
          <a:xfrm>
            <a:off x="104775" y="106363"/>
            <a:ext cx="10231438" cy="6997700"/>
          </a:xfrm>
          <a:prstGeom prst="roundRect">
            <a:avLst>
              <a:gd name="adj" fmla="val 1736"/>
            </a:avLst>
          </a:prstGeom>
          <a:ln w="12700" algn="ctr">
            <a:noFill/>
            <a:round/>
            <a:headEnd/>
            <a:tailEnd/>
          </a:ln>
        </p:spPr>
        <p:txBody>
          <a:bodyPr lIns="100803" tIns="50402" rIns="100803" bIns="50402" anchor="ctr"/>
          <a:lstStyle/>
          <a:p>
            <a:pPr algn="ctr" defTabSz="1008063">
              <a:defRPr/>
            </a:pPr>
            <a:endParaRPr 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grpSp>
        <p:nvGrpSpPr>
          <p:cNvPr id="6" name="Rectangle 12"/>
          <p:cNvGrpSpPr>
            <a:grpSpLocks/>
          </p:cNvGrpSpPr>
          <p:nvPr/>
        </p:nvGrpSpPr>
        <p:grpSpPr bwMode="auto">
          <a:xfrm>
            <a:off x="508000" y="3086100"/>
            <a:ext cx="9451975" cy="2605088"/>
            <a:chOff x="280" y="1851"/>
            <a:chExt cx="5215" cy="1563"/>
          </a:xfrm>
        </p:grpSpPr>
        <p:pic>
          <p:nvPicPr>
            <p:cNvPr id="7" name="Rectangle 1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0" y="1851"/>
              <a:ext cx="5215" cy="1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85" y="1856"/>
              <a:ext cx="5205" cy="1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0803" tIns="50402" rIns="100803" bIns="50402" anchor="ctr"/>
            <a:lstStyle/>
            <a:p>
              <a:pPr algn="ctr" defTabSz="1008063">
                <a:defRPr/>
              </a:pPr>
              <a:endParaRPr lang="en-US"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</p:grp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649288" y="3200400"/>
            <a:ext cx="9170987" cy="2357438"/>
          </a:xfrm>
          <a:prstGeom prst="rect">
            <a:avLst/>
          </a:prstGeom>
          <a:solidFill>
            <a:srgbClr val="FFFFFF"/>
          </a:solidFill>
          <a:ln w="6350" cmpd="dbl" algn="ctr">
            <a:noFill/>
            <a:miter lim="800000"/>
            <a:headEnd/>
            <a:tailEnd/>
          </a:ln>
        </p:spPr>
        <p:txBody>
          <a:bodyPr lIns="100803" tIns="50402" rIns="100803" bIns="50402" anchor="ctr"/>
          <a:lstStyle/>
          <a:p>
            <a:pPr algn="ctr" defTabSz="1008063">
              <a:defRPr/>
            </a:pPr>
            <a:endParaRPr 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771525" y="4768850"/>
            <a:ext cx="8926513" cy="696913"/>
          </a:xfrm>
          <a:prstGeom prst="rect">
            <a:avLst/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</p:spPr>
        <p:txBody>
          <a:bodyPr lIns="100803" tIns="50402" rIns="100803" bIns="50402" anchor="ctr"/>
          <a:lstStyle/>
          <a:p>
            <a:pPr algn="ctr" defTabSz="1008063">
              <a:defRPr/>
            </a:pPr>
            <a:endParaRPr 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771525" y="3279775"/>
            <a:ext cx="8926513" cy="2182813"/>
          </a:xfrm>
          <a:prstGeom prst="rect">
            <a:avLst/>
          </a:prstGeom>
          <a:noFill/>
          <a:ln w="6350" cmpd="dbl" algn="ctr">
            <a:solidFill>
              <a:srgbClr val="6B7D72"/>
            </a:solidFill>
            <a:miter lim="800000"/>
            <a:headEnd/>
            <a:tailEnd/>
          </a:ln>
        </p:spPr>
        <p:txBody>
          <a:bodyPr lIns="100803" tIns="50402" rIns="100803" bIns="50402" anchor="ctr"/>
          <a:lstStyle/>
          <a:p>
            <a:pPr algn="ctr" defTabSz="1008063">
              <a:defRPr/>
            </a:pPr>
            <a:endParaRPr 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2E68ED-92CC-4BD5-9494-4F0169BEAC3D}" type="datetimeFigureOut">
              <a:rPr lang="ru-RU"/>
              <a:pPr/>
              <a:t>26.08.2022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A38A3-F816-4E6F-9517-1F2623B3F2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503F6D-57A5-42CF-9B26-FC054D55B515}" type="datetimeFigureOut">
              <a:rPr lang="ru-RU"/>
              <a:pPr/>
              <a:t>26.08.2022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FD4A4-240D-4D3F-8410-66A40FA3C3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C93D6-D71E-49B7-BF37-78EE7F08677A}" type="datetimeFigureOut">
              <a:rPr lang="ru-RU"/>
              <a:pPr/>
              <a:t>26.08.2022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071C-D9D8-4C9C-ADB6-7FFC3002DD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CDAFF-6A23-4EE3-AF12-4BF809F468EC}" type="datetimeFigureOut">
              <a:rPr lang="ru-RU"/>
              <a:pPr/>
              <a:t>26.08.2022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715C1B-4F15-4E6E-9FD5-2A0A0F09A1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0440988" cy="72009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</p:spPr>
        <p:txBody>
          <a:bodyPr lIns="100803" tIns="50402" rIns="100803" bIns="50402" anchor="ctr"/>
          <a:lstStyle/>
          <a:p>
            <a:pPr algn="ctr" defTabSz="1008063">
              <a:defRPr/>
            </a:pPr>
            <a:endParaRPr 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sp useBgFill="1">
        <p:nvSpPr>
          <p:cNvPr id="3" name="Rounded Rectangle 10"/>
          <p:cNvSpPr>
            <a:spLocks noChangeArrowheads="1"/>
          </p:cNvSpPr>
          <p:nvPr/>
        </p:nvSpPr>
        <p:spPr bwMode="auto">
          <a:xfrm>
            <a:off x="104775" y="106363"/>
            <a:ext cx="10231438" cy="6997700"/>
          </a:xfrm>
          <a:prstGeom prst="roundRect">
            <a:avLst>
              <a:gd name="adj" fmla="val 1736"/>
            </a:avLst>
          </a:prstGeom>
          <a:ln w="12700" algn="ctr">
            <a:noFill/>
            <a:round/>
            <a:headEnd/>
            <a:tailEnd/>
          </a:ln>
        </p:spPr>
        <p:txBody>
          <a:bodyPr lIns="100803" tIns="50402" rIns="100803" bIns="50402" anchor="ctr"/>
          <a:lstStyle/>
          <a:p>
            <a:pPr algn="ctr" defTabSz="1008063">
              <a:defRPr/>
            </a:pPr>
            <a:endParaRPr 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F32F6-3943-4FB8-9E14-7DB777E451D5}" type="datetimeFigureOut">
              <a:rPr lang="ru-RU"/>
              <a:pPr/>
              <a:t>26.08.2022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AEF75-4D12-4516-BE60-EAC5B020B0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10440988" cy="72009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</p:spPr>
        <p:txBody>
          <a:bodyPr lIns="100803" tIns="50402" rIns="100803" bIns="50402" anchor="ctr"/>
          <a:lstStyle/>
          <a:p>
            <a:pPr algn="ctr" defTabSz="1008063">
              <a:defRPr/>
            </a:pPr>
            <a:endParaRPr 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sp useBgFill="1">
        <p:nvSpPr>
          <p:cNvPr id="6" name="Rounded Rectangle 11"/>
          <p:cNvSpPr>
            <a:spLocks noChangeArrowheads="1"/>
          </p:cNvSpPr>
          <p:nvPr/>
        </p:nvSpPr>
        <p:spPr bwMode="auto">
          <a:xfrm>
            <a:off x="104775" y="106363"/>
            <a:ext cx="10231438" cy="6997700"/>
          </a:xfrm>
          <a:prstGeom prst="roundRect">
            <a:avLst>
              <a:gd name="adj" fmla="val 1736"/>
            </a:avLst>
          </a:prstGeom>
          <a:ln w="12700" algn="ctr">
            <a:noFill/>
            <a:round/>
            <a:headEnd/>
            <a:tailEnd/>
          </a:ln>
        </p:spPr>
        <p:txBody>
          <a:bodyPr lIns="100803" tIns="50402" rIns="100803" bIns="50402" anchor="ctr"/>
          <a:lstStyle/>
          <a:p>
            <a:pPr algn="ctr" defTabSz="1008063">
              <a:defRPr/>
            </a:pPr>
            <a:endParaRPr 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grpSp>
        <p:nvGrpSpPr>
          <p:cNvPr id="7" name="Rectangle 7"/>
          <p:cNvGrpSpPr>
            <a:grpSpLocks/>
          </p:cNvGrpSpPr>
          <p:nvPr/>
        </p:nvGrpSpPr>
        <p:grpSpPr bwMode="auto">
          <a:xfrm>
            <a:off x="633413" y="1574800"/>
            <a:ext cx="3119437" cy="3713163"/>
            <a:chOff x="349" y="945"/>
            <a:chExt cx="1721" cy="2227"/>
          </a:xfrm>
        </p:grpSpPr>
        <p:pic>
          <p:nvPicPr>
            <p:cNvPr id="8" name="Rectangle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9" y="945"/>
              <a:ext cx="1721" cy="2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353" y="948"/>
              <a:ext cx="1710" cy="2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0803" tIns="50402" rIns="100803" bIns="50402" anchor="ctr"/>
            <a:lstStyle/>
            <a:p>
              <a:pPr algn="ctr" defTabSz="1008063">
                <a:defRPr/>
              </a:pPr>
              <a:endParaRPr lang="en-US"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71525" y="1725613"/>
            <a:ext cx="2836863" cy="3395662"/>
          </a:xfrm>
          <a:prstGeom prst="rect">
            <a:avLst/>
          </a:prstGeom>
          <a:solidFill>
            <a:srgbClr val="FFFFFF"/>
          </a:solidFill>
          <a:ln w="6350" cmpd="dbl" algn="ctr">
            <a:solidFill>
              <a:srgbClr val="6B7D72"/>
            </a:solidFill>
            <a:miter lim="800000"/>
            <a:headEnd/>
            <a:tailEnd/>
          </a:ln>
        </p:spPr>
        <p:txBody>
          <a:bodyPr lIns="100803" tIns="50402" rIns="100803" bIns="50402" anchor="ctr"/>
          <a:lstStyle/>
          <a:p>
            <a:pPr algn="ctr" defTabSz="1008063">
              <a:defRPr/>
            </a:pPr>
            <a:endParaRPr 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93CDE4-BA3A-442B-BFA7-3C51425330AB}" type="datetimeFigureOut">
              <a:rPr lang="ru-RU"/>
              <a:pPr/>
              <a:t>26.08.2022</a:t>
            </a:fld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9E57D-ED24-4CC2-B548-FD4FB0EA20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10440988" cy="72009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</p:spPr>
        <p:txBody>
          <a:bodyPr lIns="100803" tIns="50402" rIns="100803" bIns="50402" anchor="ctr"/>
          <a:lstStyle/>
          <a:p>
            <a:pPr algn="ctr" defTabSz="1008063">
              <a:defRPr/>
            </a:pPr>
            <a:endParaRPr 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sp useBgFill="1">
        <p:nvSpPr>
          <p:cNvPr id="6" name="Rounded Rectangle 8"/>
          <p:cNvSpPr>
            <a:spLocks noChangeArrowheads="1"/>
          </p:cNvSpPr>
          <p:nvPr/>
        </p:nvSpPr>
        <p:spPr bwMode="auto">
          <a:xfrm>
            <a:off x="104775" y="106363"/>
            <a:ext cx="10231438" cy="6997700"/>
          </a:xfrm>
          <a:prstGeom prst="roundRect">
            <a:avLst>
              <a:gd name="adj" fmla="val 1736"/>
            </a:avLst>
          </a:prstGeom>
          <a:ln w="12700" algn="ctr">
            <a:noFill/>
            <a:round/>
            <a:headEnd/>
            <a:tailEnd/>
          </a:ln>
        </p:spPr>
        <p:txBody>
          <a:bodyPr lIns="100803" tIns="50402" rIns="100803" bIns="50402" anchor="ctr"/>
          <a:lstStyle/>
          <a:p>
            <a:pPr algn="ctr" defTabSz="1008063">
              <a:defRPr/>
            </a:pPr>
            <a:endParaRPr 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grpSp>
        <p:nvGrpSpPr>
          <p:cNvPr id="7" name="Rectangle 9"/>
          <p:cNvGrpSpPr>
            <a:grpSpLocks/>
          </p:cNvGrpSpPr>
          <p:nvPr/>
        </p:nvGrpSpPr>
        <p:grpSpPr bwMode="auto">
          <a:xfrm>
            <a:off x="779463" y="5197475"/>
            <a:ext cx="8890000" cy="1454150"/>
            <a:chOff x="430" y="3118"/>
            <a:chExt cx="4904" cy="872"/>
          </a:xfrm>
        </p:grpSpPr>
        <p:pic>
          <p:nvPicPr>
            <p:cNvPr id="8" name="Rectangle 9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0" y="3118"/>
              <a:ext cx="4904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432" y="3120"/>
              <a:ext cx="4896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0803" tIns="50402" rIns="100803" bIns="50402" anchor="ctr"/>
            <a:lstStyle/>
            <a:p>
              <a:pPr algn="ctr" defTabSz="1008063">
                <a:defRPr/>
              </a:pPr>
              <a:endParaRPr lang="en-US"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</p:grp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869950" y="5280025"/>
            <a:ext cx="8678863" cy="1263650"/>
          </a:xfrm>
          <a:prstGeom prst="rect">
            <a:avLst/>
          </a:prstGeom>
          <a:solidFill>
            <a:srgbClr val="FFFFFF"/>
          </a:solidFill>
          <a:ln w="6350" cmpd="dbl" algn="ctr">
            <a:noFill/>
            <a:miter lim="800000"/>
            <a:headEnd/>
            <a:tailEnd/>
          </a:ln>
        </p:spPr>
        <p:txBody>
          <a:bodyPr lIns="100803" tIns="50402" rIns="100803" bIns="50402" anchor="ctr"/>
          <a:lstStyle/>
          <a:p>
            <a:pPr algn="ctr" defTabSz="1008063">
              <a:defRPr/>
            </a:pPr>
            <a:endParaRPr 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044575" y="5921375"/>
            <a:ext cx="8366125" cy="474663"/>
          </a:xfrm>
          <a:prstGeom prst="rect">
            <a:avLst/>
          </a:prstGeom>
          <a:solidFill>
            <a:schemeClr val="accent1"/>
          </a:solidFill>
          <a:ln w="6350" cmpd="dbl" algn="ctr">
            <a:noFill/>
            <a:miter lim="800000"/>
            <a:headEnd/>
            <a:tailEnd/>
          </a:ln>
        </p:spPr>
        <p:txBody>
          <a:bodyPr lIns="100803" tIns="50402" rIns="100803" bIns="50402" anchor="ctr"/>
          <a:lstStyle/>
          <a:p>
            <a:pPr algn="ctr" defTabSz="1008063">
              <a:defRPr/>
            </a:pPr>
            <a:endParaRPr 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90563" y="5329238"/>
            <a:ext cx="9074150" cy="1150937"/>
          </a:xfrm>
          <a:prstGeom prst="rect">
            <a:avLst/>
          </a:prstGeom>
          <a:noFill/>
          <a:ln w="6350" cmpd="dbl" algn="ctr">
            <a:noFill/>
            <a:miter lim="800000"/>
            <a:headEnd/>
            <a:tailEnd/>
          </a:ln>
        </p:spPr>
        <p:txBody>
          <a:bodyPr lIns="100803" tIns="50402" rIns="100803" bIns="50402" anchor="ctr"/>
          <a:lstStyle/>
          <a:p>
            <a:pPr algn="ctr" defTabSz="1008063">
              <a:defRPr/>
            </a:pPr>
            <a:endParaRPr 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0AF1C0-522C-4455-9721-57EA8BA9F76E}" type="datetimeFigureOut">
              <a:rPr lang="ru-RU"/>
              <a:pPr/>
              <a:t>26.08.2022</a:t>
            </a:fld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5A7020-7699-49B2-95CE-3B9ADEE7DB6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89BCDB-031E-4803-9C4B-D248665D90A9}" type="datetimeFigureOut">
              <a:rPr lang="ru-RU"/>
              <a:pPr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5FAFE-48FE-4D3D-8F3E-8BD45E771E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0440988" cy="72009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</p:spPr>
        <p:txBody>
          <a:bodyPr lIns="100803" tIns="50402" rIns="100803" bIns="50402" anchor="ctr"/>
          <a:lstStyle/>
          <a:p>
            <a:pPr algn="ctr" defTabSz="1008063">
              <a:defRPr/>
            </a:pPr>
            <a:endParaRPr 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sp useBgFill="1"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104775" y="106363"/>
            <a:ext cx="10231438" cy="6997700"/>
          </a:xfrm>
          <a:prstGeom prst="roundRect">
            <a:avLst>
              <a:gd name="adj" fmla="val 1736"/>
            </a:avLst>
          </a:prstGeom>
          <a:ln w="12700" algn="ctr">
            <a:noFill/>
            <a:round/>
            <a:headEnd/>
            <a:tailEnd/>
          </a:ln>
        </p:spPr>
        <p:txBody>
          <a:bodyPr lIns="100803" tIns="50402" rIns="100803" bIns="50402" anchor="ctr"/>
          <a:lstStyle/>
          <a:p>
            <a:pPr algn="ctr" defTabSz="1008063">
              <a:defRPr/>
            </a:pPr>
            <a:endParaRPr 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22288" y="1839913"/>
            <a:ext cx="9396412" cy="459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803" tIns="50402" rIns="100803" bIns="504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22288" y="6673850"/>
            <a:ext cx="24352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803" tIns="50402" rIns="100803" bIns="50402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155E761C-5EB8-4D80-B193-75DCC514042B}" type="datetimeFigureOut">
              <a:rPr lang="ru-RU"/>
              <a:pPr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567113" y="6673850"/>
            <a:ext cx="330676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803" tIns="50402" rIns="100803" bIns="50402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483475" y="6673850"/>
            <a:ext cx="24352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803" tIns="50402" rIns="100803" bIns="50402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FAA7C827-FB0B-483B-9829-17A808583538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32" name="Rectangle 8"/>
          <p:cNvGrpSpPr>
            <a:grpSpLocks/>
          </p:cNvGrpSpPr>
          <p:nvPr/>
        </p:nvGrpSpPr>
        <p:grpSpPr bwMode="auto">
          <a:xfrm>
            <a:off x="306388" y="288925"/>
            <a:ext cx="9828212" cy="1401763"/>
            <a:chOff x="169" y="173"/>
            <a:chExt cx="5422" cy="841"/>
          </a:xfrm>
        </p:grpSpPr>
        <p:pic>
          <p:nvPicPr>
            <p:cNvPr id="1035" name="Rectangle 8"/>
            <p:cNvPicPr>
              <a:picLocks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169" y="173"/>
              <a:ext cx="5422" cy="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173" y="175"/>
              <a:ext cx="5413" cy="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0803" tIns="50402" rIns="100803" bIns="50402" anchor="ctr"/>
            <a:lstStyle/>
            <a:p>
              <a:pPr algn="ctr" defTabSz="1008063">
                <a:defRPr/>
              </a:pPr>
              <a:endParaRPr lang="en-US"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25450" y="392113"/>
            <a:ext cx="9569450" cy="1173162"/>
          </a:xfrm>
          <a:prstGeom prst="rect">
            <a:avLst/>
          </a:prstGeom>
          <a:solidFill>
            <a:srgbClr val="FFFFFF"/>
          </a:solidFill>
          <a:ln w="6350" algn="ctr">
            <a:noFill/>
            <a:miter lim="800000"/>
            <a:headEnd/>
            <a:tailEnd/>
          </a:ln>
        </p:spPr>
        <p:txBody>
          <a:bodyPr lIns="100803" tIns="50402" rIns="100803" bIns="50402" anchor="ctr"/>
          <a:lstStyle/>
          <a:p>
            <a:pPr algn="ctr" defTabSz="1008063">
              <a:defRPr/>
            </a:pPr>
            <a:endParaRPr 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85775" y="428625"/>
            <a:ext cx="94329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803" tIns="50402" rIns="100803" bIns="504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4" r:id="rId3"/>
    <p:sldLayoutId id="2147483693" r:id="rId4"/>
    <p:sldLayoutId id="2147483692" r:id="rId5"/>
    <p:sldLayoutId id="2147483697" r:id="rId6"/>
    <p:sldLayoutId id="2147483698" r:id="rId7"/>
    <p:sldLayoutId id="2147483699" r:id="rId8"/>
    <p:sldLayoutId id="2147483691" r:id="rId9"/>
    <p:sldLayoutId id="2147483700" r:id="rId10"/>
  </p:sldLayoutIdLst>
  <p:txStyles>
    <p:titleStyle>
      <a:lvl1pPr algn="ctr" defTabSz="1008063" rtl="0" eaLnBrk="0" fontAlgn="base" hangingPunct="0">
        <a:spcBef>
          <a:spcPct val="0"/>
        </a:spcBef>
        <a:spcAft>
          <a:spcPct val="0"/>
        </a:spcAft>
        <a:defRPr sz="39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defTabSz="1008063" rtl="0" eaLnBrk="0" fontAlgn="base" hangingPunct="0">
        <a:spcBef>
          <a:spcPct val="0"/>
        </a:spcBef>
        <a:spcAft>
          <a:spcPct val="0"/>
        </a:spcAft>
        <a:defRPr sz="3900">
          <a:solidFill>
            <a:srgbClr val="6B7D72"/>
          </a:solidFill>
          <a:latin typeface="Book Antiqua" pitchFamily="18" charset="0"/>
        </a:defRPr>
      </a:lvl2pPr>
      <a:lvl3pPr algn="ctr" defTabSz="1008063" rtl="0" eaLnBrk="0" fontAlgn="base" hangingPunct="0">
        <a:spcBef>
          <a:spcPct val="0"/>
        </a:spcBef>
        <a:spcAft>
          <a:spcPct val="0"/>
        </a:spcAft>
        <a:defRPr sz="3900">
          <a:solidFill>
            <a:srgbClr val="6B7D72"/>
          </a:solidFill>
          <a:latin typeface="Book Antiqua" pitchFamily="18" charset="0"/>
        </a:defRPr>
      </a:lvl3pPr>
      <a:lvl4pPr algn="ctr" defTabSz="1008063" rtl="0" eaLnBrk="0" fontAlgn="base" hangingPunct="0">
        <a:spcBef>
          <a:spcPct val="0"/>
        </a:spcBef>
        <a:spcAft>
          <a:spcPct val="0"/>
        </a:spcAft>
        <a:defRPr sz="3900">
          <a:solidFill>
            <a:srgbClr val="6B7D72"/>
          </a:solidFill>
          <a:latin typeface="Book Antiqua" pitchFamily="18" charset="0"/>
        </a:defRPr>
      </a:lvl4pPr>
      <a:lvl5pPr algn="ctr" defTabSz="1008063" rtl="0" eaLnBrk="0" fontAlgn="base" hangingPunct="0">
        <a:spcBef>
          <a:spcPct val="0"/>
        </a:spcBef>
        <a:spcAft>
          <a:spcPct val="0"/>
        </a:spcAft>
        <a:defRPr sz="3900">
          <a:solidFill>
            <a:srgbClr val="6B7D72"/>
          </a:solidFill>
          <a:latin typeface="Book Antiqua" pitchFamily="18" charset="0"/>
        </a:defRPr>
      </a:lvl5pPr>
      <a:lvl6pPr marL="457200" algn="ctr" defTabSz="1008063" rtl="0" fontAlgn="base">
        <a:spcBef>
          <a:spcPct val="0"/>
        </a:spcBef>
        <a:spcAft>
          <a:spcPct val="0"/>
        </a:spcAft>
        <a:defRPr sz="3900">
          <a:solidFill>
            <a:srgbClr val="6B7D72"/>
          </a:solidFill>
          <a:latin typeface="Book Antiqua" pitchFamily="18" charset="0"/>
        </a:defRPr>
      </a:lvl6pPr>
      <a:lvl7pPr marL="914400" algn="ctr" defTabSz="1008063" rtl="0" fontAlgn="base">
        <a:spcBef>
          <a:spcPct val="0"/>
        </a:spcBef>
        <a:spcAft>
          <a:spcPct val="0"/>
        </a:spcAft>
        <a:defRPr sz="3900">
          <a:solidFill>
            <a:srgbClr val="6B7D72"/>
          </a:solidFill>
          <a:latin typeface="Book Antiqua" pitchFamily="18" charset="0"/>
        </a:defRPr>
      </a:lvl7pPr>
      <a:lvl8pPr marL="1371600" algn="ctr" defTabSz="1008063" rtl="0" fontAlgn="base">
        <a:spcBef>
          <a:spcPct val="0"/>
        </a:spcBef>
        <a:spcAft>
          <a:spcPct val="0"/>
        </a:spcAft>
        <a:defRPr sz="3900">
          <a:solidFill>
            <a:srgbClr val="6B7D72"/>
          </a:solidFill>
          <a:latin typeface="Book Antiqua" pitchFamily="18" charset="0"/>
        </a:defRPr>
      </a:lvl8pPr>
      <a:lvl9pPr marL="1828800" algn="ctr" defTabSz="1008063" rtl="0" fontAlgn="base">
        <a:spcBef>
          <a:spcPct val="0"/>
        </a:spcBef>
        <a:spcAft>
          <a:spcPct val="0"/>
        </a:spcAft>
        <a:defRPr sz="3900">
          <a:solidFill>
            <a:srgbClr val="6B7D72"/>
          </a:solidFill>
          <a:latin typeface="Book Antiqua" pitchFamily="18" charset="0"/>
        </a:defRPr>
      </a:lvl9pPr>
    </p:titleStyle>
    <p:bodyStyle>
      <a:lvl1pPr marL="377825" indent="-252413" algn="l" defTabSz="10080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04850" indent="-250825" algn="l" defTabSz="10080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008063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41128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712913" indent="-250825" algn="l" defTabSz="1008063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4"/>
          <p:cNvSpPr txBox="1">
            <a:spLocks noChangeArrowheads="1"/>
          </p:cNvSpPr>
          <p:nvPr/>
        </p:nvSpPr>
        <p:spPr bwMode="auto">
          <a:xfrm>
            <a:off x="7380288" y="4105275"/>
            <a:ext cx="29337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>
            <a:spAutoFit/>
          </a:bodyPr>
          <a:lstStyle/>
          <a:p>
            <a:pPr defTabSz="1008063"/>
            <a:r>
              <a:rPr lang="en-US" sz="1500" b="1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500" b="1">
                <a:latin typeface="Times New Roman" pitchFamily="18" charset="0"/>
                <a:cs typeface="Times New Roman" pitchFamily="18" charset="0"/>
              </a:rPr>
              <a:t> Итоговый этап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1413" y="4357688"/>
            <a:ext cx="2841625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9563" y="3551238"/>
            <a:ext cx="4475162" cy="367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" y="4348163"/>
            <a:ext cx="2797175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" y="909638"/>
            <a:ext cx="2290763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59075" y="782638"/>
            <a:ext cx="4098925" cy="251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 flipH="1" flipV="1">
            <a:off x="6838950" y="144463"/>
            <a:ext cx="36020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TextBox 3"/>
          <p:cNvSpPr txBox="1">
            <a:spLocks noChangeArrowheads="1"/>
          </p:cNvSpPr>
          <p:nvPr/>
        </p:nvSpPr>
        <p:spPr bwMode="auto">
          <a:xfrm>
            <a:off x="1109663" y="425450"/>
            <a:ext cx="2000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803" tIns="50402" rIns="100803" bIns="50402">
            <a:spAutoFit/>
          </a:bodyPr>
          <a:lstStyle/>
          <a:p>
            <a:pPr defTabSz="1008063"/>
            <a:endParaRPr lang="ru-RU">
              <a:latin typeface="Century Gothic" pitchFamily="34" charset="0"/>
            </a:endParaRPr>
          </a:p>
          <a:p>
            <a:pPr defTabSz="1008063"/>
            <a:endParaRPr lang="ru-RU">
              <a:latin typeface="Century Gothic" pitchFamily="34" charset="0"/>
            </a:endParaRPr>
          </a:p>
        </p:txBody>
      </p:sp>
      <p:sp>
        <p:nvSpPr>
          <p:cNvPr id="16394" name="TextBox 4"/>
          <p:cNvSpPr txBox="1">
            <a:spLocks noChangeArrowheads="1"/>
          </p:cNvSpPr>
          <p:nvPr/>
        </p:nvSpPr>
        <p:spPr bwMode="auto">
          <a:xfrm>
            <a:off x="179388" y="0"/>
            <a:ext cx="66659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>
            <a:spAutoFit/>
          </a:bodyPr>
          <a:lstStyle/>
          <a:p>
            <a:pPr algn="ctr" defTabSz="1008063"/>
            <a:r>
              <a:rPr lang="ru-RU" sz="2600" b="1" i="1">
                <a:solidFill>
                  <a:srgbClr val="47534C"/>
                </a:solidFill>
                <a:latin typeface="Arial Narrow" pitchFamily="34" charset="0"/>
              </a:rPr>
              <a:t>«Использование проектной технологии при создании мультфильма»</a:t>
            </a:r>
          </a:p>
        </p:txBody>
      </p:sp>
      <p:sp>
        <p:nvSpPr>
          <p:cNvPr id="16395" name="TextBox 6"/>
          <p:cNvSpPr txBox="1">
            <a:spLocks noChangeArrowheads="1"/>
          </p:cNvSpPr>
          <p:nvPr/>
        </p:nvSpPr>
        <p:spPr bwMode="auto">
          <a:xfrm>
            <a:off x="306388" y="1133475"/>
            <a:ext cx="20351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>
            <a:spAutoFit/>
          </a:bodyPr>
          <a:lstStyle/>
          <a:p>
            <a:pPr defTabSz="1008063"/>
            <a:r>
              <a:rPr lang="ru-RU" sz="1100" b="1">
                <a:latin typeface="Times New Roman" pitchFamily="18" charset="0"/>
                <a:cs typeface="Times New Roman" pitchFamily="18" charset="0"/>
              </a:rPr>
              <a:t>Цель: Создание  мультфильмов с детьми старшего дошкольного возраста через интеграцию образовательных областей. 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6" name="TextBox 8"/>
          <p:cNvSpPr txBox="1">
            <a:spLocks noChangeArrowheads="1"/>
          </p:cNvSpPr>
          <p:nvPr/>
        </p:nvSpPr>
        <p:spPr bwMode="auto">
          <a:xfrm>
            <a:off x="2771775" y="1223963"/>
            <a:ext cx="4044950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>
            <a:spAutoFit/>
          </a:bodyPr>
          <a:lstStyle/>
          <a:p>
            <a:pPr indent="252413" algn="just" defTabSz="1008063">
              <a:lnSpc>
                <a:spcPct val="107000"/>
              </a:lnSpc>
            </a:pPr>
            <a:r>
              <a:rPr lang="ru-RU" sz="1100" b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Мультипликация – вид киноискусства, </a:t>
            </a:r>
          </a:p>
          <a:p>
            <a:pPr indent="252413" algn="just" defTabSz="1008063">
              <a:lnSpc>
                <a:spcPct val="107000"/>
              </a:lnSpc>
            </a:pPr>
            <a:r>
              <a:rPr lang="ru-RU" sz="1100" b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произведения</a:t>
            </a:r>
            <a:r>
              <a:rPr lang="en-US" sz="1100" b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которого создаются</a:t>
            </a:r>
            <a:r>
              <a:rPr lang="en-US" sz="1100" b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 методом </a:t>
            </a:r>
          </a:p>
          <a:p>
            <a:pPr indent="252413" algn="just" defTabSz="1008063">
              <a:lnSpc>
                <a:spcPct val="107000"/>
              </a:lnSpc>
            </a:pPr>
            <a:r>
              <a:rPr lang="ru-RU" sz="1100" b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покадровой съёмки последовательных </a:t>
            </a:r>
          </a:p>
          <a:p>
            <a:pPr indent="252413" algn="just" defTabSz="1008063">
              <a:lnSpc>
                <a:spcPct val="107000"/>
              </a:lnSpc>
            </a:pPr>
            <a:r>
              <a:rPr lang="ru-RU" sz="1100" b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фаз движения объектов.</a:t>
            </a:r>
          </a:p>
          <a:p>
            <a:pPr indent="252413" algn="just" defTabSz="1008063">
              <a:lnSpc>
                <a:spcPct val="107000"/>
              </a:lnSpc>
            </a:pPr>
            <a:r>
              <a:rPr lang="ru-RU" sz="1100" b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Объекты могут </a:t>
            </a:r>
            <a:r>
              <a:rPr lang="en-US" sz="1100" b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00" b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  быть двух видов:</a:t>
            </a:r>
            <a:endParaRPr lang="ru-RU" sz="1100" b="1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252413" defTabSz="1008063">
              <a:lnSpc>
                <a:spcPct val="107000"/>
              </a:lnSpc>
              <a:buFontTx/>
              <a:buChar char="-"/>
            </a:pPr>
            <a:r>
              <a:rPr lang="ru-RU" sz="1100" b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Рисованная или графическая мультипликация.</a:t>
            </a:r>
            <a:endParaRPr lang="ru-RU" sz="1100" b="1">
              <a:solidFill>
                <a:srgbClr val="000000"/>
              </a:solidFill>
              <a:latin typeface="Times New Roman" pitchFamily="18" charset="0"/>
            </a:endParaRPr>
          </a:p>
          <a:p>
            <a:pPr indent="252413" defTabSz="1008063"/>
            <a:r>
              <a:rPr lang="ru-RU" sz="1100" b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100" b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100" b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Объемные - кукольная  мультипликация.</a:t>
            </a:r>
            <a:endParaRPr lang="ru-RU" sz="11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7" name="Прямоугольник 2"/>
          <p:cNvSpPr>
            <a:spLocks noChangeArrowheads="1"/>
          </p:cNvSpPr>
          <p:nvPr/>
        </p:nvSpPr>
        <p:spPr bwMode="auto">
          <a:xfrm>
            <a:off x="7029450" y="1635125"/>
            <a:ext cx="334645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>
            <a:spAutoFit/>
          </a:bodyPr>
          <a:lstStyle/>
          <a:p>
            <a:pPr algn="ctr" defTabSz="1008063"/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Интеграция образовательных областей:</a:t>
            </a:r>
          </a:p>
          <a:p>
            <a:pPr defTabSz="1008063"/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-развитие эстетического восприятия окружающего мира ,воспитание художественного вкуса;</a:t>
            </a:r>
          </a:p>
          <a:p>
            <a:pPr defTabSz="1008063"/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-овладение речью как средством общения, развития речевого творчества</a:t>
            </a:r>
          </a:p>
          <a:p>
            <a:pPr defTabSz="1008063"/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-формирование первичных представлений об окружающем мире ,формирование элементарных естественно –научных представлений ;</a:t>
            </a:r>
          </a:p>
          <a:p>
            <a:pPr defTabSz="1008063"/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-формировать отношения ,основанные на сотрудничестве и взаимопомощи </a:t>
            </a:r>
          </a:p>
        </p:txBody>
      </p:sp>
      <p:pic>
        <p:nvPicPr>
          <p:cNvPr id="16398" name="Рисунок 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5275" y="2495550"/>
            <a:ext cx="2314575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9" name="Прямоугольник 10"/>
          <p:cNvSpPr>
            <a:spLocks noChangeArrowheads="1"/>
          </p:cNvSpPr>
          <p:nvPr/>
        </p:nvSpPr>
        <p:spPr bwMode="auto">
          <a:xfrm>
            <a:off x="176213" y="4886325"/>
            <a:ext cx="2906712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>
            <a:spAutoFit/>
          </a:bodyPr>
          <a:lstStyle/>
          <a:p>
            <a:pPr defTabSz="1008063"/>
            <a:r>
              <a:rPr lang="en-US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Прошла курсы  повышения</a:t>
            </a:r>
          </a:p>
          <a:p>
            <a:pPr defTabSz="1008063"/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квалификации”, по программе </a:t>
            </a:r>
          </a:p>
          <a:p>
            <a:pPr defTabSz="1008063"/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“STEM – образование детей дошкольного возраста</a:t>
            </a:r>
            <a:r>
              <a:rPr lang="en-US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defTabSz="1008063"/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Приобретена</a:t>
            </a:r>
            <a:r>
              <a:rPr lang="en-US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мультстудия </a:t>
            </a:r>
          </a:p>
          <a:p>
            <a:pPr defTabSz="1008063"/>
            <a:r>
              <a:rPr lang="en-US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 творю мир!</a:t>
            </a:r>
            <a:r>
              <a:rPr lang="en-US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настольная лапа.</a:t>
            </a:r>
          </a:p>
          <a:p>
            <a:pPr defTabSz="1008063"/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Проведена консультация для родителей по теме:</a:t>
            </a:r>
          </a:p>
          <a:p>
            <a:pPr defTabSz="1008063"/>
            <a:r>
              <a:rPr lang="en-US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Мультфильм, как средство</a:t>
            </a:r>
          </a:p>
          <a:p>
            <a:pPr defTabSz="1008063"/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обучения</a:t>
            </a:r>
            <a:r>
              <a:rPr lang="en-US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400" name="Прямоугольник 11"/>
          <p:cNvSpPr>
            <a:spLocks noChangeArrowheads="1"/>
          </p:cNvSpPr>
          <p:nvPr/>
        </p:nvSpPr>
        <p:spPr bwMode="auto">
          <a:xfrm>
            <a:off x="3082925" y="4090988"/>
            <a:ext cx="2155825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>
            <a:spAutoFit/>
          </a:bodyPr>
          <a:lstStyle/>
          <a:p>
            <a:pPr defTabSz="1008063"/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1.Составление   и обсуждение сценария с детьми.</a:t>
            </a:r>
          </a:p>
          <a:p>
            <a:pPr defTabSz="1008063"/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Создание декораций и персонажей.</a:t>
            </a:r>
          </a:p>
          <a:p>
            <a:pPr defTabSz="1008063"/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Съемка мультфильма (200-400 кадров</a:t>
            </a:r>
            <a:r>
              <a:rPr lang="en-US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008063"/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технике  «перекладка» в программе </a:t>
            </a:r>
            <a:r>
              <a:rPr lang="en-US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Stop Motion studio</a:t>
            </a:r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  </a:t>
            </a:r>
          </a:p>
          <a:p>
            <a:pPr defTabSz="1008063"/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Монтаж  и озвучка мультфильма , наложение музыки с помощью  программы </a:t>
            </a:r>
            <a:r>
              <a:rPr lang="en-US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Stop Motion studio</a:t>
            </a:r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defTabSz="1008063"/>
            <a:r>
              <a:rPr lang="ru-RU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5.Презентация готового мультфильма для детей и родителей.</a:t>
            </a:r>
          </a:p>
          <a:p>
            <a:pPr defTabSz="1008063"/>
            <a:endParaRPr lang="ru-RU" sz="1000" b="1">
              <a:solidFill>
                <a:srgbClr val="000000"/>
              </a:solidFill>
              <a:latin typeface="Century Gothic" pitchFamily="34" charset="0"/>
            </a:endParaRPr>
          </a:p>
          <a:p>
            <a:pPr defTabSz="1008063"/>
            <a:endParaRPr lang="ru-RU" sz="1000" b="1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16401" name="Рисунок 1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56188" y="4324350"/>
            <a:ext cx="125253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2" name="Рисунок 13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966678">
            <a:off x="6240463" y="4330700"/>
            <a:ext cx="86995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3" name="Рисунок 17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734972">
            <a:off x="6273800" y="5511800"/>
            <a:ext cx="11715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4" name="Рисунок 16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0230446">
            <a:off x="5097463" y="5173663"/>
            <a:ext cx="1335087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5" name="Рисунок 18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732888">
            <a:off x="5313363" y="6080125"/>
            <a:ext cx="12049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6" name="Прямоугольник 19"/>
          <p:cNvSpPr>
            <a:spLocks noChangeArrowheads="1"/>
          </p:cNvSpPr>
          <p:nvPr/>
        </p:nvSpPr>
        <p:spPr bwMode="auto">
          <a:xfrm>
            <a:off x="7524750" y="4752975"/>
            <a:ext cx="273685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>
            <a:spAutoFit/>
          </a:bodyPr>
          <a:lstStyle/>
          <a:p>
            <a:pPr marL="381000" indent="-381000" defTabSz="1008063"/>
            <a:r>
              <a:rPr lang="ru-RU" sz="1000" b="1">
                <a:latin typeface="Times New Roman" pitchFamily="18" charset="0"/>
                <a:cs typeface="Times New Roman" pitchFamily="18" charset="0"/>
              </a:rPr>
              <a:t>В нашей мультстудии  были сняты следующие мультфильмы:</a:t>
            </a:r>
          </a:p>
          <a:p>
            <a:pPr marL="381000" indent="-381000" defTabSz="1008063">
              <a:buFontTx/>
              <a:buAutoNum type="arabicPeriod"/>
            </a:pPr>
            <a:r>
              <a:rPr lang="en-US" sz="1000" b="1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000" b="1">
                <a:latin typeface="Times New Roman" pitchFamily="18" charset="0"/>
                <a:cs typeface="Times New Roman" pitchFamily="18" charset="0"/>
              </a:rPr>
              <a:t>Как баба Яга хотела испортить новый год!</a:t>
            </a:r>
            <a:r>
              <a:rPr lang="en-US" sz="1000" b="1">
                <a:latin typeface="Times New Roman" pitchFamily="18" charset="0"/>
                <a:cs typeface="Times New Roman" pitchFamily="18" charset="0"/>
              </a:rPr>
              <a:t>” </a:t>
            </a:r>
            <a:endParaRPr lang="ru-RU" sz="1000" b="1">
              <a:latin typeface="Times New Roman" pitchFamily="18" charset="0"/>
              <a:cs typeface="Times New Roman" pitchFamily="18" charset="0"/>
            </a:endParaRPr>
          </a:p>
          <a:p>
            <a:pPr marL="381000" indent="-381000" defTabSz="1008063">
              <a:buFontTx/>
              <a:buAutoNum type="arabicPeriod"/>
            </a:pPr>
            <a:r>
              <a:rPr lang="en-US" sz="1000" b="1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000" b="1">
                <a:latin typeface="Times New Roman" pitchFamily="18" charset="0"/>
                <a:cs typeface="Times New Roman" pitchFamily="18" charset="0"/>
              </a:rPr>
              <a:t>Приключение маленькой рыбки  Марсель и ее друга кита Нейтона</a:t>
            </a:r>
            <a:r>
              <a:rPr lang="en-US" sz="1000" b="1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000" b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0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b="1">
              <a:latin typeface="Times New Roman" pitchFamily="18" charset="0"/>
              <a:cs typeface="Times New Roman" pitchFamily="18" charset="0"/>
            </a:endParaRPr>
          </a:p>
          <a:p>
            <a:pPr marL="381000" indent="-381000" defTabSz="1008063">
              <a:buFontTx/>
              <a:buAutoNum type="arabicPeriod" startAt="3"/>
            </a:pPr>
            <a:r>
              <a:rPr lang="en-US" sz="1000" b="1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000" b="1">
                <a:latin typeface="Times New Roman" pitchFamily="18" charset="0"/>
                <a:cs typeface="Times New Roman" pitchFamily="18" charset="0"/>
              </a:rPr>
              <a:t>Путешествия Тая по природным зонам России.</a:t>
            </a:r>
            <a:r>
              <a:rPr lang="en-US" sz="1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endParaRPr lang="ru-RU" sz="1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1000" indent="-381000" defTabSz="1008063">
              <a:buFontTx/>
              <a:buAutoNum type="arabicPeriod" startAt="3"/>
            </a:pPr>
            <a:r>
              <a:rPr lang="ru-RU" sz="1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Участники регионального фестиваля «Я творю мир».</a:t>
            </a:r>
          </a:p>
          <a:p>
            <a:pPr marL="381000" indent="-381000" defTabSz="1008063"/>
            <a:r>
              <a:rPr lang="ru-RU" sz="1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Мультфильмы размещены на сайте МДОУ ЦРР № 28, вкладка «Наши группы», группа № 5. </a:t>
            </a:r>
          </a:p>
        </p:txBody>
      </p:sp>
      <p:sp>
        <p:nvSpPr>
          <p:cNvPr id="16407" name="TextBox 1"/>
          <p:cNvSpPr txBox="1">
            <a:spLocks noChangeArrowheads="1"/>
          </p:cNvSpPr>
          <p:nvPr/>
        </p:nvSpPr>
        <p:spPr bwMode="auto">
          <a:xfrm>
            <a:off x="2628900" y="3168650"/>
            <a:ext cx="430847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>
            <a:spAutoFit/>
          </a:bodyPr>
          <a:lstStyle/>
          <a:p>
            <a:pPr defTabSz="1008063"/>
            <a:r>
              <a:rPr lang="ru-RU">
                <a:latin typeface="Times New Roman" pitchFamily="18" charset="0"/>
                <a:cs typeface="Times New Roman" pitchFamily="18" charset="0"/>
              </a:rPr>
              <a:t>Этапы проекта</a:t>
            </a:r>
          </a:p>
          <a:p>
            <a:pPr defTabSz="1008063"/>
            <a:r>
              <a:rPr lang="en-US" sz="1500" b="1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500" b="1">
                <a:latin typeface="Times New Roman" pitchFamily="18" charset="0"/>
                <a:cs typeface="Times New Roman" pitchFamily="18" charset="0"/>
              </a:rPr>
              <a:t> ЭТАП «Основной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» .</a:t>
            </a:r>
          </a:p>
        </p:txBody>
      </p:sp>
      <p:sp>
        <p:nvSpPr>
          <p:cNvPr id="16408" name="TextBox 9"/>
          <p:cNvSpPr txBox="1">
            <a:spLocks noChangeArrowheads="1"/>
          </p:cNvSpPr>
          <p:nvPr/>
        </p:nvSpPr>
        <p:spPr bwMode="auto">
          <a:xfrm>
            <a:off x="87313" y="4078288"/>
            <a:ext cx="291306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>
            <a:spAutoFit/>
          </a:bodyPr>
          <a:lstStyle/>
          <a:p>
            <a:pPr defTabSz="1008063"/>
            <a:r>
              <a:rPr lang="en-US" sz="1500" b="1">
                <a:latin typeface="Century Gothic" pitchFamily="34" charset="0"/>
              </a:rPr>
              <a:t>I</a:t>
            </a:r>
            <a:r>
              <a:rPr lang="ru-RU" sz="1500" b="1">
                <a:latin typeface="Century Gothic" pitchFamily="34" charset="0"/>
              </a:rPr>
              <a:t> </a:t>
            </a:r>
            <a:r>
              <a:rPr lang="ru-RU" sz="1500" b="1">
                <a:latin typeface="Times New Roman" pitchFamily="18" charset="0"/>
                <a:cs typeface="Times New Roman" pitchFamily="18" charset="0"/>
              </a:rPr>
              <a:t>ЭТАП "Подготовительный </a:t>
            </a:r>
          </a:p>
        </p:txBody>
      </p:sp>
      <p:pic>
        <p:nvPicPr>
          <p:cNvPr id="16409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1152525"/>
            <a:ext cx="3384550" cy="305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0708812">
            <a:off x="8820150" y="504825"/>
            <a:ext cx="876300" cy="1152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411" name="Рисунок 7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572000" y="3095625"/>
            <a:ext cx="244792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1298</TotalTime>
  <Words>214</Words>
  <Application>Microsoft Office PowerPoint</Application>
  <PresentationFormat>Произвольный</PresentationFormat>
  <Paragraphs>38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</vt:i4>
      </vt:variant>
    </vt:vector>
  </HeadingPairs>
  <TitlesOfParts>
    <vt:vector size="13" baseType="lpstr">
      <vt:lpstr>Arial</vt:lpstr>
      <vt:lpstr>Book Antiqua</vt:lpstr>
      <vt:lpstr>Century Gothic</vt:lpstr>
      <vt:lpstr>Calibri</vt:lpstr>
      <vt:lpstr>Times New Roman</vt:lpstr>
      <vt:lpstr>Arial Narrow</vt:lpstr>
      <vt:lpstr>Аптека</vt:lpstr>
      <vt:lpstr>Аптека</vt:lpstr>
      <vt:lpstr>Аптека</vt:lpstr>
      <vt:lpstr>Аптека</vt:lpstr>
      <vt:lpstr>Аптека</vt:lpstr>
      <vt:lpstr>Аптека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Педкабинет</cp:lastModifiedBy>
  <cp:revision>98</cp:revision>
  <dcterms:created xsi:type="dcterms:W3CDTF">2022-08-21T04:20:50Z</dcterms:created>
  <dcterms:modified xsi:type="dcterms:W3CDTF">2022-08-26T08:34:06Z</dcterms:modified>
</cp:coreProperties>
</file>