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D78F0-E6FA-4DA7-924A-EBF0C181CE2E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F3C74A-7D72-427E-A348-26949BBA35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474840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Мы дружные, мы смелые, мы самые умелые.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Фото0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325416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9" descr="Фото02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7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004048" y="980728"/>
            <a:ext cx="3515883" cy="2636912"/>
          </a:xfrm>
          <a:prstGeom prst="hexagon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Фото0167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67544" y="980728"/>
            <a:ext cx="3539885" cy="265491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Фото01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3611894" cy="2708920"/>
          </a:xfrm>
          <a:prstGeom prst="hexagon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Фото0230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5004048" y="4005064"/>
            <a:ext cx="3515883" cy="263691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то0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01924">
            <a:off x="166675" y="976670"/>
            <a:ext cx="2298400" cy="3040254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Фото0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8195">
            <a:off x="6294329" y="935578"/>
            <a:ext cx="2499742" cy="3332989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Фото0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0263" y="3843762"/>
            <a:ext cx="2160240" cy="2880320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627784" y="1484784"/>
            <a:ext cx="4230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Три года, крошка!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Пусть сбудутся мечты: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Еще совсем немножко -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Пойдешь учится ты!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Пусть тебе светит много лет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Любви, добра и счастья свет!!!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USER\AppData\Local\Microsoft\Windows\Temporary Internet Files\Content.IE5\DF437N1H\MC9004358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448272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39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Мы дружные, мы смелые, мы самые умелые.</vt:lpstr>
      <vt:lpstr>Слайд 2</vt:lpstr>
      <vt:lpstr>Слайд 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2013-11-09T15:14:57Z</dcterms:created>
  <dcterms:modified xsi:type="dcterms:W3CDTF">2013-11-12T18:25:47Z</dcterms:modified>
</cp:coreProperties>
</file>