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9131-8DE4-4A19-9465-F25C6CF5675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A181-5FCF-4751-9FCE-E4B8C962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РУССКАЯ ИЗБА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7152"/>
            <a:ext cx="7088832" cy="841648"/>
          </a:xfrm>
        </p:spPr>
        <p:txBody>
          <a:bodyPr>
            <a:noAutofit/>
          </a:bodyPr>
          <a:lstStyle/>
          <a:p>
            <a:pPr algn="r"/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Окушко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Т. А.</a:t>
            </a:r>
          </a:p>
          <a:p>
            <a:pPr algn="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Воспитатель МБДОУ ЦРР № 28 «Огонек».</a:t>
            </a:r>
          </a:p>
          <a:p>
            <a:pPr algn="r" eaLnBrk="1" hangingPunct="1"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РУССКАЯ ИЗБА</a:t>
            </a:r>
          </a:p>
        </p:txBody>
      </p:sp>
      <p:pic>
        <p:nvPicPr>
          <p:cNvPr id="4099" name="Picture 4" descr="3478566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0650"/>
            <a:ext cx="3810000" cy="2755900"/>
          </a:xfr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Избы в старину строились из сосны или ели.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Рубили прямые ровные деревья, обрубали ветки, получались бревна, из них ставился сруб (от слова рубить).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Избы строили, не используя гвозди.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Затем прорубали окна, крыли крышу, покрывали ее соломой, зимой, когда не хватало корма скоту, солома с крыши могла пойти на прокорм.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Далее шла отделка дома, на крышу ставили конек, на окна навешивали ставни. 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«Наша изба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углами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красна»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IMG_1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</a:rPr>
              <a:t>Познакомить детей с особенностями русской избы.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</a:rPr>
              <a:t>Воспитывать у детей уважение, интерес к обычаем старены, к русскому фольклору.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</a:rPr>
              <a:t>Обогатить словарный запас 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</a:rPr>
              <a:t>Воспитывать заботливое отношение к малышам, формирование таких качеств как сочувствие, отзывчивость, скромность, доброжелательность.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А вот мы и оказались в русской избе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IMG_1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Наша изба равна и тепла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Углами красна,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Пирогами вкусна.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Проходит беседа между воспитателем и детьми, о предметах и вещах русской избы.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Как же все интересно!!!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IMG_1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Крестьянский дом трудно было представить без многочисленной утвари, накапливавшейся десятилетиями. Утварь - это посуда для заготовки, приготовления и хранения пищи, подачи ее на стол; различные емкости для хранения предметов домашнего обихода, одежды; предметы для личной гигиены и гигиены жилища; предметы для разжигания огня.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Вмести с детьми приговариваем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IMG_1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Дитятко наше! нет тебя краше!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Ягодка – клубничка! Румяное личико!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Щечки, что яблочки! Глазки,  что ягодки!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Глазки – серенькие! Ручки – беленькие!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Русская народная игра с лентами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IMG_1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9" name="Содержимое 8" descr="IMG_10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Дети под народную тихую музыку изготавливают оберег – лихоманку </a:t>
            </a:r>
          </a:p>
        </p:txBody>
      </p:sp>
      <p:pic>
        <p:nvPicPr>
          <p:cNvPr id="5" name="Содержимое 4" descr="IMG_1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Содержимое 5" descr="IMG_10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открытых дверей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«С днем рождения, милый город»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IMG_9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10" name="Содержимое 9" descr="IMG_96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РУССКАЯ ИЗБА</vt:lpstr>
      <vt:lpstr>РУССКАЯ ИЗБА</vt:lpstr>
      <vt:lpstr>«Наша изба углами красна»</vt:lpstr>
      <vt:lpstr>А вот мы и оказались в русской избе</vt:lpstr>
      <vt:lpstr>Как же все интересно!!!</vt:lpstr>
      <vt:lpstr>Вмести с детьми приговариваем</vt:lpstr>
      <vt:lpstr>Русская народная игра с лентами</vt:lpstr>
      <vt:lpstr>Дети под народную тихую музыку изготавливают оберег – лихоманку </vt:lpstr>
      <vt:lpstr>День открытых дверей «С днем рождения, милый город»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Окушко</dc:creator>
  <cp:lastModifiedBy>Administrator</cp:lastModifiedBy>
  <cp:revision>16</cp:revision>
  <dcterms:created xsi:type="dcterms:W3CDTF">2014-11-06T14:29:43Z</dcterms:created>
  <dcterms:modified xsi:type="dcterms:W3CDTF">2014-11-14T13:30:30Z</dcterms:modified>
</cp:coreProperties>
</file>