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0BD62-A4BF-46C4-94AC-5DC45AA23FE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56AC-37B8-4B59-8605-25D1C833F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528" y="404664"/>
            <a:ext cx="4824536" cy="101297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Gabriola" pitchFamily="82" charset="0"/>
              </a:rPr>
              <a:t>Русская матрешка</a:t>
            </a:r>
            <a:endParaRPr lang="ru-RU" sz="5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7" name="Содержимое 6" descr="IMG_3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44824"/>
            <a:ext cx="4038600" cy="3028950"/>
          </a:xfrm>
        </p:spPr>
      </p:pic>
      <p:pic>
        <p:nvPicPr>
          <p:cNvPr id="8" name="Содержимое 7" descr="IMG_3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887708"/>
            <a:ext cx="4038600" cy="3100784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29846"/>
            <a:ext cx="24384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93" y="4418859"/>
            <a:ext cx="24384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93702"/>
            <a:ext cx="1728192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01208"/>
            <a:ext cx="1368152" cy="1368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638059"/>
            <a:ext cx="1008112" cy="1008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44" y="306865"/>
            <a:ext cx="1858888" cy="19828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05" y="757416"/>
            <a:ext cx="1436496" cy="15322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89354"/>
            <a:ext cx="1044275" cy="1113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324" y="332656"/>
            <a:ext cx="6789440" cy="78296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Ой ты барышня-матрёшка,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Разноцветная одёжка,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Знает весь огромный мир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Этот русский сувенир!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3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5412" y="1412776"/>
            <a:ext cx="4038600" cy="3028950"/>
          </a:xfrm>
        </p:spPr>
      </p:pic>
      <p:pic>
        <p:nvPicPr>
          <p:cNvPr id="6" name="Содержимое 5" descr="IMG_3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4038600" cy="3028950"/>
          </a:xfrm>
        </p:spPr>
      </p:pic>
      <p:sp>
        <p:nvSpPr>
          <p:cNvPr id="8" name="Прямоугольник 7"/>
          <p:cNvSpPr/>
          <p:nvPr/>
        </p:nvSpPr>
        <p:spPr>
          <a:xfrm>
            <a:off x="3867150" y="5949280"/>
            <a:ext cx="4881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4077072"/>
            <a:ext cx="3532457" cy="253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3096344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Вот такие у нас получились матрешки!!!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3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1124744"/>
            <a:ext cx="3008313" cy="494622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Цветастое платье,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Румяные щёчки!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Её открываем –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В ней прячется дочка.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Матрёшки танцуют,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Матрёшки смеются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И радостно просят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Тебя улыбнуться!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Они к тебе прыгают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Прямо в ладошки -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Какие веселые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Эти матрёшки!</a:t>
            </a:r>
          </a:p>
          <a:p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79378" y="5877272"/>
            <a:ext cx="6369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err="1" smtClean="0">
                <a:solidFill>
                  <a:prstClr val="black"/>
                </a:solidFill>
              </a:rPr>
              <a:t>Окушко</a:t>
            </a:r>
            <a:r>
              <a:rPr lang="ru-RU" sz="1400" dirty="0" smtClean="0">
                <a:solidFill>
                  <a:prstClr val="black"/>
                </a:solidFill>
              </a:rPr>
              <a:t> Т. А.</a:t>
            </a:r>
          </a:p>
          <a:p>
            <a:pPr lvl="0" algn="r"/>
            <a:r>
              <a:rPr lang="ru-RU" sz="1400" dirty="0" smtClean="0">
                <a:solidFill>
                  <a:prstClr val="black"/>
                </a:solidFill>
              </a:rPr>
              <a:t>Воспитатель МБДОУ ЦРР № 28 «Огонек».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" y="4096216"/>
            <a:ext cx="238125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76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Русская матрешка</vt:lpstr>
      <vt:lpstr>Ой ты барышня-матрёшка,  Разноцветная одёжка,  Знает весь огромный мир  Этот русский сувенир!</vt:lpstr>
      <vt:lpstr>Вот такие у нас получились матрешки!!!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Окушко</dc:creator>
  <cp:lastModifiedBy>Administrator</cp:lastModifiedBy>
  <cp:revision>14</cp:revision>
  <dcterms:created xsi:type="dcterms:W3CDTF">2014-11-08T07:02:11Z</dcterms:created>
  <dcterms:modified xsi:type="dcterms:W3CDTF">2014-11-11T15:32:51Z</dcterms:modified>
</cp:coreProperties>
</file>