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075" y="669290"/>
            <a:ext cx="6365240" cy="4246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Реализация рабочей</a:t>
            </a:r>
            <a:endParaRPr lang="ru-RU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програмы </a:t>
            </a:r>
            <a:endParaRPr lang="ru-RU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endParaRPr lang="ru-RU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воспитанию</a:t>
            </a:r>
            <a:endParaRPr lang="ru-RU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2023-2024 уч. год</a:t>
            </a:r>
            <a:endParaRPr lang="ru-RU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99760" y="3456305"/>
            <a:ext cx="3444240" cy="3401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1140" y="58420"/>
            <a:ext cx="44361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сентября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3485515"/>
            <a:ext cx="4319270" cy="323977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60" y="285750"/>
            <a:ext cx="3741420" cy="28060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260" y="4098925"/>
            <a:ext cx="4076065" cy="229298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5531485" y="6489700"/>
            <a:ext cx="2864485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В гостях  наши выпускники</a:t>
            </a:r>
            <a:endParaRPr lang="ru-RU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53060" y="1407160"/>
            <a:ext cx="39465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В нашем детском саду состоялись праздничные мероприятия, посвященные Дню знаний.   Наших воспитанников встретил озорной Незнайка, и очень правильный Светофор. 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680" y="125730"/>
            <a:ext cx="749554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пожилых людей</a:t>
            </a:r>
            <a:endParaRPr lang="ru-RU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129790"/>
            <a:ext cx="3420110" cy="45618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15" y="2129790"/>
            <a:ext cx="5031740" cy="377380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87680" y="5977255"/>
            <a:ext cx="279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Поздравление от детей 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подготовительных групп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696710" y="5432425"/>
            <a:ext cx="1878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Наши ветераны</a:t>
            </a:r>
            <a:endParaRPr lang="ru-RU" altLang="en-US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4040" y="137795"/>
            <a:ext cx="7396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Осенняя выставка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403985"/>
            <a:ext cx="3505835" cy="263017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35" y="2393315"/>
            <a:ext cx="4286250" cy="321500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" y="4185285"/>
            <a:ext cx="3446780" cy="258572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4097655" y="5970270"/>
            <a:ext cx="4276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Совместные работы детей и родителей</a:t>
            </a:r>
            <a:endParaRPr lang="ru-RU" altLang="en-US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055" y="155575"/>
            <a:ext cx="763778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Педагогический час 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«Патриотическое воспитание»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73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280" y="100965"/>
            <a:ext cx="511683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сентября. День 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народного единства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46355"/>
            <a:ext cx="3646170" cy="273494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255" y="3242945"/>
            <a:ext cx="3251835" cy="243903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" y="4274820"/>
            <a:ext cx="3316605" cy="248793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745" y="3438525"/>
            <a:ext cx="2531745" cy="337693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" y="1456055"/>
            <a:ext cx="4169410" cy="23456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7305" y="5135880"/>
            <a:ext cx="254381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Познавательный 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интерактивный квест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прошел в нашем 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Огоньке для старших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 №5, №7, №9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78" y="3102610"/>
            <a:ext cx="3223895" cy="1630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подготовительных 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группах  №8, №11  прошел 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музыкально- спортивный 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праздник в честь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дня народного единства</a:t>
            </a:r>
            <a:endParaRPr lang="ru-RU" altLang="en-US" sz="2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5</cp:revision>
  <dcterms:created xsi:type="dcterms:W3CDTF">2023-11-05T06:59:35Z</dcterms:created>
  <dcterms:modified xsi:type="dcterms:W3CDTF">2023-11-05T06:59:35Z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1049-11.1.0.11704</vt:lpwstr>
  </property>
</Properties>
</file>