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5" r:id="rId3"/>
    <p:sldId id="281" r:id="rId4"/>
    <p:sldId id="272" r:id="rId5"/>
    <p:sldId id="266" r:id="rId6"/>
    <p:sldId id="257" r:id="rId7"/>
    <p:sldId id="267" r:id="rId8"/>
    <p:sldId id="258" r:id="rId9"/>
    <p:sldId id="283" r:id="rId10"/>
    <p:sldId id="268" r:id="rId11"/>
    <p:sldId id="269" r:id="rId12"/>
    <p:sldId id="270" r:id="rId13"/>
    <p:sldId id="293" r:id="rId14"/>
    <p:sldId id="282" r:id="rId15"/>
    <p:sldId id="271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4" r:id="rId25"/>
    <p:sldId id="285" r:id="rId26"/>
    <p:sldId id="286" r:id="rId27"/>
    <p:sldId id="287" r:id="rId28"/>
    <p:sldId id="288" r:id="rId29"/>
    <p:sldId id="294" r:id="rId30"/>
    <p:sldId id="289" r:id="rId31"/>
    <p:sldId id="290" r:id="rId32"/>
    <p:sldId id="292" r:id="rId33"/>
    <p:sldId id="29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00CCFF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75" autoAdjust="0"/>
  </p:normalViewPr>
  <p:slideViewPr>
    <p:cSldViewPr>
      <p:cViewPr>
        <p:scale>
          <a:sx n="75" d="100"/>
          <a:sy n="75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95554ECA-C82E-4DB5-8259-C3D82AE79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23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4419210-2458-4ACF-99C6-0599EAF73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637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F4E8C821-94CB-4FAF-95EF-B51F3A9804F6}" type="slidenum">
              <a:rPr kumimoji="0" lang="ru-RU" altLang="ru-RU" smtClean="0"/>
              <a:pPr>
                <a:defRPr/>
              </a:pPr>
              <a:t>1</a:t>
            </a:fld>
            <a:endParaRPr kumimoji="0" lang="ru-RU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09EAA52D-DED4-40BA-AC1F-C8B21A3D5CF9}" type="slidenum">
              <a:rPr kumimoji="0" lang="ru-RU" altLang="ru-RU" smtClean="0"/>
              <a:pPr>
                <a:defRPr/>
              </a:pPr>
              <a:t>6</a:t>
            </a:fld>
            <a:endParaRPr kumimoji="0" lang="ru-RU" alt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B4D3F1DF-174A-4E19-B8B1-9D66A4606E56}" type="slidenum">
              <a:rPr kumimoji="0" lang="ru-RU" altLang="ru-RU" smtClean="0"/>
              <a:pPr>
                <a:defRPr/>
              </a:pPr>
              <a:t>8</a:t>
            </a:fld>
            <a:endParaRPr kumimoji="0" lang="ru-RU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9CE997BA-8E0C-4C84-9CE2-B80FC916E780}" type="slidenum">
              <a:rPr kumimoji="0" lang="ru-RU" altLang="ru-RU" smtClean="0"/>
              <a:pPr>
                <a:defRPr/>
              </a:pPr>
              <a:t>23</a:t>
            </a:fld>
            <a:endParaRPr kumimoji="0"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1BCDE920-FF57-467E-A4BB-735F7D879895}" type="slidenum">
              <a:rPr kumimoji="0" lang="ru-RU" altLang="ru-RU" smtClean="0"/>
              <a:pPr>
                <a:defRPr/>
              </a:pPr>
              <a:t>27</a:t>
            </a:fld>
            <a:endParaRPr kumimoji="0"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lvl="1">
              <a:defRPr/>
            </a:pPr>
            <a:fld id="{384675AD-DCB6-4BB1-8E80-67F4397DBD40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BB05B28-5633-40B6-A4BC-876666927A07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C3AEC69-E81A-4D63-80A2-77244B8A9304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lvl="1">
              <a:defRPr/>
            </a:pPr>
            <a:fld id="{2030AAAC-4495-439C-BCCC-55C75F0AA891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B946253-9EAE-40A6-93E5-5CE4BCDBDB3D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37E9C08-4B52-455C-B4D9-2DE0891507B2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lvl="1">
              <a:defRPr/>
            </a:pPr>
            <a:fld id="{92233014-1F29-4F2C-A4DE-6B8A0070C5FE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0344A93-4523-45E9-95FF-8D50E33B9F74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FACBCC9-2B5D-4749-8061-C76771271059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C3BE96C9-E986-4A14-861F-71CFC8756670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7D97863-FD24-49F4-B858-1B31867832B3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1">
              <a:defRPr/>
            </a:pPr>
            <a:fld id="{47DBD7DA-51B8-4E85-A282-43B6F430A6E2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12" Type="http://schemas.openxmlformats.org/officeDocument/2006/relationships/slide" Target="slide2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3.xml"/><Relationship Id="rId5" Type="http://schemas.openxmlformats.org/officeDocument/2006/relationships/slide" Target="slide10.xml"/><Relationship Id="rId10" Type="http://schemas.openxmlformats.org/officeDocument/2006/relationships/slide" Target="slide21.xml"/><Relationship Id="rId4" Type="http://schemas.openxmlformats.org/officeDocument/2006/relationships/slide" Target="slide8.xml"/><Relationship Id="rId9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57250" y="1428750"/>
            <a:ext cx="7772400" cy="19526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dirty="0"/>
              <a:t>Создание презентаций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в </a:t>
            </a:r>
            <a:r>
              <a:rPr lang="ru-RU" sz="4800" dirty="0"/>
              <a:t>программе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en-US" sz="4800" dirty="0" smtClean="0"/>
              <a:t>Microsoft Power Point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5661248"/>
            <a:ext cx="3236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Воспитатели: Рахманова Ю. С.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Дедова Н. Н.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Бердск 2020г.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5286375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Разметка слайда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57188" y="1000125"/>
            <a:ext cx="8572500" cy="32146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Выберите команду </a:t>
            </a:r>
            <a:r>
              <a:rPr lang="ru-RU" b="1" dirty="0" smtClean="0">
                <a:solidFill>
                  <a:srgbClr val="0070C0"/>
                </a:solidFill>
              </a:rPr>
              <a:t>Главная</a:t>
            </a:r>
            <a:r>
              <a:rPr lang="ru-RU" dirty="0" smtClean="0">
                <a:solidFill>
                  <a:srgbClr val="0070C0"/>
                </a:solidFill>
              </a:rPr>
              <a:t> – </a:t>
            </a:r>
            <a:r>
              <a:rPr lang="ru-RU" b="1" dirty="0" smtClean="0">
                <a:solidFill>
                  <a:srgbClr val="0070C0"/>
                </a:solidFill>
              </a:rPr>
              <a:t>Макет </a:t>
            </a:r>
            <a:r>
              <a:rPr lang="ru-RU" dirty="0" smtClean="0"/>
              <a:t>можно выбирать подходящий для вас макет: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Щелкните на подходящем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макете слайда и вводите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нужный текст или объект.</a:t>
            </a:r>
            <a:endParaRPr lang="ru-RU" sz="2800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340100"/>
            <a:ext cx="442912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 bwMode="auto">
          <a:xfrm rot="16200000" flipH="1">
            <a:off x="4286250" y="2357438"/>
            <a:ext cx="2000250" cy="285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71688"/>
            <a:ext cx="3143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Стрелка вправо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Удаление слайда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428625" y="1428750"/>
            <a:ext cx="9072563" cy="392906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	Иногда необходимо удалить слайд. Чтобы это сделать, выполните следующее.</a:t>
            </a:r>
          </a:p>
          <a:p>
            <a:pPr marL="914400" lvl="1" indent="-457200" algn="just" eaLnBrk="1" hangingPunct="1">
              <a:buFont typeface="Wingdings" pitchFamily="2" charset="2"/>
              <a:buChar char="v"/>
              <a:defRPr/>
            </a:pPr>
            <a:r>
              <a:rPr lang="ru-RU" dirty="0" smtClean="0"/>
              <a:t>В панели структуры презентации выделите слайд, который нужно удалить.</a:t>
            </a:r>
          </a:p>
          <a:p>
            <a:pPr lvl="1" algn="just" eaLnBrk="1" hangingPunct="1">
              <a:buFont typeface="Wingdings" pitchFamily="2" charset="2"/>
              <a:buChar char="v"/>
              <a:defRPr/>
            </a:pPr>
            <a:r>
              <a:rPr lang="ru-RU" dirty="0" smtClean="0"/>
              <a:t> Нажмите клавишу </a:t>
            </a:r>
            <a:r>
              <a:rPr lang="en-US" b="1" dirty="0" smtClean="0">
                <a:solidFill>
                  <a:srgbClr val="0070C0"/>
                </a:solidFill>
              </a:rPr>
              <a:t>Delete</a:t>
            </a:r>
            <a:endParaRPr lang="ru-RU" b="1" dirty="0" smtClean="0">
              <a:solidFill>
                <a:srgbClr val="0070C0"/>
              </a:solidFill>
            </a:endParaRPr>
          </a:p>
          <a:p>
            <a:pPr lvl="1" algn="just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ИЛИ</a:t>
            </a:r>
          </a:p>
          <a:p>
            <a:pPr lvl="1" algn="just" eaLnBrk="1" hangingPunct="1">
              <a:buFont typeface="Wingdings" pitchFamily="2" charset="2"/>
              <a:buChar char="v"/>
              <a:defRPr/>
            </a:pPr>
            <a:r>
              <a:rPr lang="ru-RU" dirty="0" smtClean="0"/>
              <a:t>Выделите слайд и щелкните</a:t>
            </a:r>
          </a:p>
          <a:p>
            <a:pPr lvl="1" indent="-28575" algn="just" eaLnBrk="1" hangingPunct="1">
              <a:buFontTx/>
              <a:buNone/>
              <a:defRPr/>
            </a:pPr>
            <a:r>
              <a:rPr lang="ru-RU" dirty="0" smtClean="0"/>
              <a:t> правой кнопкой мыши, </a:t>
            </a:r>
          </a:p>
          <a:p>
            <a:pPr lvl="1" indent="-28575" algn="just" eaLnBrk="1" hangingPunct="1">
              <a:buFontTx/>
              <a:buNone/>
              <a:defRPr/>
            </a:pPr>
            <a:r>
              <a:rPr lang="ru-RU" dirty="0" smtClean="0"/>
              <a:t>в раскрывшемся меню </a:t>
            </a:r>
          </a:p>
          <a:p>
            <a:pPr lvl="1" indent="-28575" algn="just" eaLnBrk="1" hangingPunct="1">
              <a:buFontTx/>
              <a:buNone/>
              <a:defRPr/>
            </a:pPr>
            <a:r>
              <a:rPr lang="ru-RU" dirty="0" smtClean="0"/>
              <a:t>нажмите </a:t>
            </a:r>
            <a:r>
              <a:rPr lang="ru-RU" b="1" dirty="0" smtClean="0">
                <a:solidFill>
                  <a:srgbClr val="0070C0"/>
                </a:solidFill>
              </a:rPr>
              <a:t>Удалить слайд</a:t>
            </a:r>
            <a:endParaRPr lang="ru-RU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286125"/>
            <a:ext cx="51673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 bwMode="auto">
          <a:xfrm flipV="1">
            <a:off x="3571875" y="5357813"/>
            <a:ext cx="1285875" cy="14287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58" name="Стрелка вправо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50" y="6215063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Выбор фона слайдов</a:t>
            </a:r>
            <a:endParaRPr lang="ru-RU" dirty="0"/>
          </a:p>
        </p:txBody>
      </p:sp>
      <p:sp>
        <p:nvSpPr>
          <p:cNvPr id="24580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143000"/>
            <a:ext cx="8215312" cy="2500313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	Для того, чтобы выбрать фон слайда, нужно нажать на панели инструментов закладку </a:t>
            </a:r>
            <a:r>
              <a:rPr lang="ru-RU" altLang="ru-RU" b="1" dirty="0" smtClean="0">
                <a:solidFill>
                  <a:srgbClr val="0070C0"/>
                </a:solidFill>
              </a:rPr>
              <a:t>Дизайн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Затем выбрать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понравившееся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оформление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9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Можете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поэкспериментировать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со стилями фона 		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00338" y="2473325"/>
            <a:ext cx="6443662" cy="4384675"/>
          </a:xfrm>
        </p:spPr>
      </p:pic>
      <p:cxnSp>
        <p:nvCxnSpPr>
          <p:cNvPr id="14" name="Прямая со стрелкой 13"/>
          <p:cNvCxnSpPr/>
          <p:nvPr/>
        </p:nvCxnSpPr>
        <p:spPr bwMode="auto">
          <a:xfrm>
            <a:off x="2000250" y="2143125"/>
            <a:ext cx="1571625" cy="4286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 bwMode="auto">
          <a:xfrm flipV="1">
            <a:off x="2286000" y="3643313"/>
            <a:ext cx="1214438" cy="3571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 bwMode="auto">
          <a:xfrm flipV="1">
            <a:off x="3071813" y="2928938"/>
            <a:ext cx="5000625" cy="27146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584" name="Стрелка вправо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5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>
          <a:xfrm>
            <a:off x="642938" y="214313"/>
            <a:ext cx="8175625" cy="642937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altLang="ru-RU" dirty="0" smtClean="0"/>
              <a:t>Возможно изменить цвета для текущей темы, нажав на кнопку </a:t>
            </a:r>
            <a:r>
              <a:rPr lang="ru-RU" altLang="ru-RU" b="1" dirty="0" smtClean="0">
                <a:solidFill>
                  <a:srgbClr val="0070C0"/>
                </a:solidFill>
              </a:rPr>
              <a:t>Цвета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</p:spPr>
      </p:pic>
      <p:cxnSp>
        <p:nvCxnSpPr>
          <p:cNvPr id="7" name="Прямая со стрелкой 6"/>
          <p:cNvCxnSpPr/>
          <p:nvPr/>
        </p:nvCxnSpPr>
        <p:spPr bwMode="auto">
          <a:xfrm>
            <a:off x="4643438" y="1000125"/>
            <a:ext cx="2357437" cy="21431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5602" idx="2"/>
          </p:cNvCxnSpPr>
          <p:nvPr/>
        </p:nvCxnSpPr>
        <p:spPr bwMode="auto">
          <a:xfrm rot="16200000" flipH="1">
            <a:off x="5615781" y="-27781"/>
            <a:ext cx="500063" cy="22701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606" name="Стрелка вправо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по цветовому оформлению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285875"/>
            <a:ext cx="9001125" cy="49291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smtClean="0"/>
              <a:t>Для фона выбирайте более холодные тона (синий или зеленый)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smtClean="0"/>
              <a:t>Используйте свои фоны и цветовые схемы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smtClean="0"/>
              <a:t>На одном слайде рекомендуется использовать не более трех цветов: один для фона, один для заголовков, один для текста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smtClean="0"/>
              <a:t>Для фона и текста используйте контрастные цвета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smtClean="0"/>
              <a:t>Соблюдайте единый стиль оформления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2400" b="1" smtClean="0"/>
              <a:t>Избегайте стилей, которые будут отвлекать от самой презентации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smtClean="0"/>
          </a:p>
        </p:txBody>
      </p:sp>
      <p:sp>
        <p:nvSpPr>
          <p:cNvPr id="26628" name="Стрелка вправо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-142875"/>
            <a:ext cx="8080375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Изменение цвета текста 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-214313" y="642938"/>
            <a:ext cx="5000626" cy="30003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dirty="0" smtClean="0"/>
              <a:t>Выделить текст, цвет которого хотите изменить.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1000" dirty="0" smtClean="0"/>
          </a:p>
          <a:p>
            <a:pPr eaLnBrk="1" hangingPunct="1"/>
            <a:r>
              <a:rPr lang="ru-RU" altLang="ru-RU" dirty="0" smtClean="0"/>
              <a:t>Выберите команду </a:t>
            </a:r>
            <a:r>
              <a:rPr lang="ru-RU" altLang="ru-RU" b="1" dirty="0" smtClean="0">
                <a:solidFill>
                  <a:srgbClr val="0070C0"/>
                </a:solidFill>
              </a:rPr>
              <a:t>Главная</a:t>
            </a:r>
            <a:r>
              <a:rPr lang="ru-RU" altLang="ru-RU" dirty="0" smtClean="0">
                <a:solidFill>
                  <a:srgbClr val="0070C0"/>
                </a:solidFill>
              </a:rPr>
              <a:t> – </a:t>
            </a:r>
            <a:r>
              <a:rPr lang="ru-RU" altLang="ru-RU" b="1" dirty="0" smtClean="0">
                <a:solidFill>
                  <a:srgbClr val="0070C0"/>
                </a:solidFill>
              </a:rPr>
              <a:t>Шрифт</a:t>
            </a:r>
            <a:r>
              <a:rPr lang="ru-RU" altLang="ru-RU" dirty="0" smtClean="0">
                <a:solidFill>
                  <a:srgbClr val="0070C0"/>
                </a:solidFill>
              </a:rPr>
              <a:t> – </a:t>
            </a:r>
            <a:r>
              <a:rPr lang="ru-RU" altLang="ru-RU" b="1" dirty="0" smtClean="0">
                <a:solidFill>
                  <a:srgbClr val="0070C0"/>
                </a:solidFill>
              </a:rPr>
              <a:t>Цвет текста, </a:t>
            </a:r>
            <a:r>
              <a:rPr lang="ru-RU" altLang="ru-RU" dirty="0" smtClean="0"/>
              <a:t>подберите нужный цвет, после чего щелкните на ОК.			</a:t>
            </a:r>
            <a:r>
              <a:rPr lang="ru-RU" altLang="ru-RU" b="1" dirty="0" smtClean="0">
                <a:solidFill>
                  <a:srgbClr val="0070C0"/>
                </a:solidFill>
              </a:rPr>
              <a:t>ИЛИ</a:t>
            </a: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928688"/>
            <a:ext cx="4357688" cy="2724150"/>
          </a:xfrm>
        </p:spPr>
      </p:pic>
      <p:cxnSp>
        <p:nvCxnSpPr>
          <p:cNvPr id="7" name="Прямая со стрелкой 6"/>
          <p:cNvCxnSpPr>
            <a:stCxn id="27652" idx="1"/>
          </p:cNvCxnSpPr>
          <p:nvPr/>
        </p:nvCxnSpPr>
        <p:spPr bwMode="auto">
          <a:xfrm rot="10800000" flipH="1">
            <a:off x="4572000" y="1643063"/>
            <a:ext cx="1357313" cy="6477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51435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15"/>
          <p:cNvSpPr txBox="1">
            <a:spLocks noChangeArrowheads="1"/>
          </p:cNvSpPr>
          <p:nvPr/>
        </p:nvSpPr>
        <p:spPr bwMode="auto">
          <a:xfrm>
            <a:off x="5214938" y="4000500"/>
            <a:ext cx="42862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800" dirty="0"/>
              <a:t>Выберите </a:t>
            </a:r>
            <a:r>
              <a:rPr lang="ru-RU" altLang="ru-RU" sz="2800" b="1" dirty="0">
                <a:solidFill>
                  <a:srgbClr val="0070C0"/>
                </a:solidFill>
              </a:rPr>
              <a:t>Средства рисования – Формат – Стили </a:t>
            </a:r>
            <a:r>
              <a:rPr lang="en-US" altLang="ru-RU" sz="2800" b="1" dirty="0">
                <a:solidFill>
                  <a:srgbClr val="0070C0"/>
                </a:solidFill>
              </a:rPr>
              <a:t>Word Art</a:t>
            </a:r>
            <a:r>
              <a:rPr lang="ru-RU" altLang="ru-RU" sz="2800" b="1" dirty="0">
                <a:solidFill>
                  <a:srgbClr val="0070C0"/>
                </a:solidFill>
              </a:rPr>
              <a:t> - </a:t>
            </a:r>
            <a:r>
              <a:rPr lang="ru-RU" altLang="ru-RU" sz="2800" dirty="0"/>
              <a:t>выбрать понравившийся формат текста</a:t>
            </a:r>
          </a:p>
        </p:txBody>
      </p:sp>
      <p:cxnSp>
        <p:nvCxnSpPr>
          <p:cNvPr id="18" name="Прямая со стрелкой 17"/>
          <p:cNvCxnSpPr>
            <a:stCxn id="27655" idx="1"/>
          </p:cNvCxnSpPr>
          <p:nvPr/>
        </p:nvCxnSpPr>
        <p:spPr bwMode="auto">
          <a:xfrm rot="10800000">
            <a:off x="3000375" y="4929188"/>
            <a:ext cx="2214563" cy="1952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657" name="Стрелка вправо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8080375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Добавление рисунков </a:t>
            </a:r>
            <a:br>
              <a:rPr lang="ru-RU" dirty="0" smtClean="0"/>
            </a:br>
            <a:r>
              <a:rPr lang="ru-RU" dirty="0" smtClean="0"/>
              <a:t>к слайдам</a:t>
            </a:r>
            <a:endParaRPr lang="ru-RU" dirty="0"/>
          </a:p>
        </p:txBody>
      </p:sp>
      <p:sp>
        <p:nvSpPr>
          <p:cNvPr id="28675" name="Содержимое 4"/>
          <p:cNvSpPr>
            <a:spLocks noGrp="1"/>
          </p:cNvSpPr>
          <p:nvPr>
            <p:ph idx="1"/>
          </p:nvPr>
        </p:nvSpPr>
        <p:spPr>
          <a:xfrm>
            <a:off x="-214313" y="1785938"/>
            <a:ext cx="9358313" cy="3071812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z="2800" dirty="0" smtClean="0"/>
              <a:t>	Если на жестком диске вашего компьютера есть графические изображения, которые вы хотите вставить в слайд, выполните следующие действия: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altLang="ru-RU" sz="800" dirty="0" smtClean="0"/>
          </a:p>
          <a:p>
            <a:pPr marL="363538" lvl="1" indent="446088" algn="just" eaLnBrk="1" hangingPunct="1"/>
            <a:r>
              <a:rPr lang="ru-RU" altLang="ru-RU" dirty="0" smtClean="0"/>
              <a:t>Скопируйте нужное изображение, затем вставьте его в нужное место вашей презентации или выберите команду </a:t>
            </a:r>
            <a:r>
              <a:rPr lang="ru-RU" altLang="ru-RU" b="1" dirty="0" smtClean="0">
                <a:solidFill>
                  <a:srgbClr val="0070C0"/>
                </a:solidFill>
              </a:rPr>
              <a:t>Вставка </a:t>
            </a:r>
            <a:r>
              <a:rPr lang="ru-RU" altLang="ru-RU" dirty="0" smtClean="0">
                <a:solidFill>
                  <a:srgbClr val="0070C0"/>
                </a:solidFill>
              </a:rPr>
              <a:t>- </a:t>
            </a:r>
            <a:r>
              <a:rPr lang="ru-RU" altLang="ru-RU" b="1" dirty="0" smtClean="0">
                <a:solidFill>
                  <a:srgbClr val="0070C0"/>
                </a:solidFill>
              </a:rPr>
              <a:t>Рисунок</a:t>
            </a:r>
            <a:r>
              <a:rPr lang="ru-RU" altLang="ru-RU" dirty="0" smtClean="0">
                <a:solidFill>
                  <a:srgbClr val="0070C0"/>
                </a:solidFill>
              </a:rPr>
              <a:t> - </a:t>
            </a:r>
            <a:r>
              <a:rPr lang="ru-RU" altLang="ru-RU" b="1" dirty="0" smtClean="0">
                <a:solidFill>
                  <a:srgbClr val="0070C0"/>
                </a:solidFill>
              </a:rPr>
              <a:t>Из файла</a:t>
            </a:r>
            <a:r>
              <a:rPr lang="ru-RU" altLang="ru-RU" dirty="0" smtClean="0"/>
              <a:t>. Также можно вставить звуковые и </a:t>
            </a:r>
            <a:r>
              <a:rPr lang="ru-RU" altLang="ru-RU" dirty="0" err="1" smtClean="0"/>
              <a:t>видеофайлы</a:t>
            </a:r>
            <a:r>
              <a:rPr lang="ru-RU" altLang="ru-RU" dirty="0" smtClean="0"/>
              <a:t>.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57813"/>
            <a:ext cx="9144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 bwMode="auto">
          <a:xfrm rot="10800000" flipV="1">
            <a:off x="1571625" y="4929188"/>
            <a:ext cx="3143250" cy="8572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678" name="Стрелка вправо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15375" y="6429375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>
            <a:off x="4714875" y="4929188"/>
            <a:ext cx="3929063" cy="10001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0" y="0"/>
            <a:ext cx="3929063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algn="just"/>
            <a:r>
              <a:rPr lang="ru-RU" altLang="ru-RU" sz="2400" dirty="0"/>
              <a:t>	</a:t>
            </a:r>
            <a:r>
              <a:rPr lang="ru-RU" altLang="ru-RU" dirty="0"/>
              <a:t>Чтобы вставить картинку из Коллекции картинок </a:t>
            </a:r>
            <a:r>
              <a:rPr lang="en-US" altLang="ru-RU" dirty="0"/>
              <a:t>Microsoft</a:t>
            </a:r>
            <a:r>
              <a:rPr lang="ru-RU" altLang="ru-RU" dirty="0"/>
              <a:t>,  </a:t>
            </a:r>
          </a:p>
          <a:p>
            <a:pPr marL="0" lvl="1" algn="just"/>
            <a:r>
              <a:rPr lang="ru-RU" altLang="ru-RU" dirty="0"/>
              <a:t>нужно нажать кнопку </a:t>
            </a:r>
            <a:r>
              <a:rPr lang="ru-RU" altLang="ru-RU" b="1" dirty="0">
                <a:solidFill>
                  <a:srgbClr val="0070C0"/>
                </a:solidFill>
              </a:rPr>
              <a:t>Вставка - Клип</a:t>
            </a:r>
            <a:r>
              <a:rPr lang="ru-RU" altLang="ru-RU" dirty="0">
                <a:solidFill>
                  <a:srgbClr val="0070C0"/>
                </a:solidFill>
              </a:rPr>
              <a:t>, </a:t>
            </a:r>
          </a:p>
          <a:p>
            <a:pPr marL="0" lvl="1" algn="just"/>
            <a:r>
              <a:rPr lang="ru-RU" altLang="ru-RU" dirty="0"/>
              <a:t>затем </a:t>
            </a:r>
            <a:r>
              <a:rPr lang="ru-RU" altLang="ru-RU" b="1" dirty="0">
                <a:solidFill>
                  <a:srgbClr val="0070C0"/>
                </a:solidFill>
              </a:rPr>
              <a:t>Упорядочить клипы - Вставить.</a:t>
            </a:r>
          </a:p>
          <a:p>
            <a:endParaRPr lang="ru-RU" altLang="ru-RU" sz="1800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32250" y="0"/>
            <a:ext cx="5111750" cy="3429000"/>
          </a:xfrm>
        </p:spPr>
      </p:pic>
      <p:cxnSp>
        <p:nvCxnSpPr>
          <p:cNvPr id="20" name="Прямая со стрелкой 19"/>
          <p:cNvCxnSpPr/>
          <p:nvPr/>
        </p:nvCxnSpPr>
        <p:spPr bwMode="auto">
          <a:xfrm flipV="1">
            <a:off x="2643188" y="428625"/>
            <a:ext cx="1785937" cy="15716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 bwMode="auto">
          <a:xfrm>
            <a:off x="2643188" y="2000250"/>
            <a:ext cx="4286250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19475"/>
            <a:ext cx="50006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 стрелкой 22"/>
          <p:cNvCxnSpPr/>
          <p:nvPr/>
        </p:nvCxnSpPr>
        <p:spPr bwMode="auto">
          <a:xfrm rot="5400000">
            <a:off x="1785938" y="3214688"/>
            <a:ext cx="2071687" cy="9286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 rot="16200000" flipH="1">
            <a:off x="1964532" y="3964781"/>
            <a:ext cx="3714750" cy="10715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705" name="Стрелка вправо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43875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080375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Изменение параметров изображения</a:t>
            </a: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-214313" y="1428750"/>
            <a:ext cx="10001251" cy="19288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3200" smtClean="0"/>
              <a:t>Для перемещения изображения наведите указатель мыши на изображение, чтобы он принял вид четырехнаправленной стрелки. После этого перетащите указатель.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pic>
        <p:nvPicPr>
          <p:cNvPr id="3072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00250" y="3248025"/>
            <a:ext cx="5072063" cy="3609975"/>
          </a:xfrm>
        </p:spPr>
      </p:pic>
      <p:sp>
        <p:nvSpPr>
          <p:cNvPr id="30725" name="Стрелка вправо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357688" cy="6858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b="1" smtClean="0"/>
              <a:t>Для изменения размеров изображения </a:t>
            </a:r>
            <a:r>
              <a:rPr lang="ru-RU" altLang="ru-RU" smtClean="0"/>
              <a:t>выделите картинку, подведите указатель мыши к маркеру изменения размеров; после этого нажмите кнопку мыши и потащите в нужном направлении.</a:t>
            </a:r>
          </a:p>
          <a:p>
            <a:pPr eaLnBrk="1" hangingPunct="1"/>
            <a:r>
              <a:rPr lang="ru-RU" altLang="ru-RU" b="1" smtClean="0"/>
              <a:t>Для поворота изображения </a:t>
            </a:r>
            <a:r>
              <a:rPr lang="ru-RU" altLang="ru-RU" smtClean="0"/>
              <a:t>наведите указатель мыши на маркер поворота и потащите в нужном направлении</a:t>
            </a:r>
          </a:p>
        </p:txBody>
      </p:sp>
      <p:sp>
        <p:nvSpPr>
          <p:cNvPr id="31747" name="TextBox 41"/>
          <p:cNvSpPr txBox="1">
            <a:spLocks noChangeArrowheads="1"/>
          </p:cNvSpPr>
          <p:nvPr/>
        </p:nvSpPr>
        <p:spPr bwMode="auto">
          <a:xfrm>
            <a:off x="5857875" y="6286500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/>
              <a:t>Маркеры изменения размеров</a:t>
            </a:r>
          </a:p>
        </p:txBody>
      </p:sp>
      <p:sp>
        <p:nvSpPr>
          <p:cNvPr id="31748" name="TextBox 44"/>
          <p:cNvSpPr txBox="1">
            <a:spLocks noChangeArrowheads="1"/>
          </p:cNvSpPr>
          <p:nvPr/>
        </p:nvSpPr>
        <p:spPr bwMode="auto">
          <a:xfrm>
            <a:off x="7258050" y="1571625"/>
            <a:ext cx="188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/>
              <a:t>Маркер поворота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286000"/>
            <a:ext cx="50720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 bwMode="auto">
          <a:xfrm rot="5400000" flipH="1" flipV="1">
            <a:off x="7036594" y="2178844"/>
            <a:ext cx="1143000" cy="6429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6357938" y="5572125"/>
            <a:ext cx="1214437" cy="7143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auto">
          <a:xfrm rot="5400000">
            <a:off x="7536656" y="5607844"/>
            <a:ext cx="714375" cy="6429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 rot="16200000" flipH="1">
            <a:off x="7071518" y="5787232"/>
            <a:ext cx="715963" cy="2857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754" name="TextBox 16"/>
          <p:cNvSpPr txBox="1">
            <a:spLocks noChangeArrowheads="1"/>
          </p:cNvSpPr>
          <p:nvPr/>
        </p:nvSpPr>
        <p:spPr bwMode="auto">
          <a:xfrm>
            <a:off x="5072063" y="357188"/>
            <a:ext cx="3714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>
                <a:solidFill>
                  <a:srgbClr val="0070C0"/>
                </a:solidFill>
              </a:rPr>
              <a:t>Чтобы картинка не деформировалась  при увеличении размера, тяните за угловой маркер .</a:t>
            </a: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 rot="16200000" flipH="1">
            <a:off x="5179219" y="2178844"/>
            <a:ext cx="1928813" cy="142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756" name="Стрелка вправо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5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85750" y="548680"/>
            <a:ext cx="8312150" cy="5594945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dirty="0" smtClean="0"/>
              <a:t>		</a:t>
            </a:r>
            <a:r>
              <a:rPr lang="ru-RU" altLang="ru-RU" sz="2800" dirty="0" smtClean="0"/>
              <a:t>Презентация </a:t>
            </a:r>
            <a:r>
              <a:rPr lang="en-US" altLang="ru-RU" sz="2800" dirty="0" smtClean="0"/>
              <a:t>PowerPoint</a:t>
            </a:r>
            <a:r>
              <a:rPr lang="ru-RU" altLang="ru-RU" sz="2800" dirty="0" smtClean="0"/>
              <a:t> может сопровождать любое выступление, стать учебным или демонстрационным пособием, формой учебного проекта, оформлением для различных мероприятий.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2800" dirty="0" smtClean="0"/>
              <a:t>		Вы можете разработать великолепные таблицы и рисунки, диаграммы и графики которые будут сменяться по ходу доклада, четко объяснять ход ваших мыслей и приковывать внимание аудитории к теме доклада. Эта программа позволит просмотреть презентацию на экране вашего компьютера или вывести ее на печать при подготовке тезисов доклада.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652712"/>
            <a:ext cx="4191000" cy="2619375"/>
          </a:xfrm>
        </p:spPr>
      </p:pic>
      <p:sp>
        <p:nvSpPr>
          <p:cNvPr id="32770" name="Содержимое 3"/>
          <p:cNvSpPr>
            <a:spLocks noGrp="1"/>
          </p:cNvSpPr>
          <p:nvPr>
            <p:ph sz="half" idx="2"/>
          </p:nvPr>
        </p:nvSpPr>
        <p:spPr>
          <a:xfrm>
            <a:off x="142875" y="357188"/>
            <a:ext cx="8858250" cy="292893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Чтобы панель вышла, выделите изображение.</a:t>
            </a:r>
          </a:p>
          <a:p>
            <a:pPr eaLnBrk="1" hangingPunct="1"/>
            <a:r>
              <a:rPr lang="ru-RU" altLang="ru-RU" dirty="0" smtClean="0"/>
              <a:t>С помощью панели </a:t>
            </a:r>
            <a:r>
              <a:rPr lang="ru-RU" altLang="ru-RU" b="1" dirty="0" smtClean="0">
                <a:solidFill>
                  <a:srgbClr val="0070C0"/>
                </a:solidFill>
              </a:rPr>
              <a:t>Работа с рисунками - Формат</a:t>
            </a:r>
            <a:r>
              <a:rPr lang="ru-RU" altLang="ru-RU" b="1" dirty="0" smtClean="0">
                <a:solidFill>
                  <a:srgbClr val="FFFF00"/>
                </a:solidFill>
              </a:rPr>
              <a:t> </a:t>
            </a:r>
            <a:r>
              <a:rPr lang="ru-RU" altLang="ru-RU" dirty="0" smtClean="0"/>
              <a:t>можно увеличить или уменьшить яркость изображения, обрезать изображение, изменить стили объекта и т.д.</a:t>
            </a:r>
          </a:p>
          <a:p>
            <a:pPr eaLnBrk="1" hangingPunct="1"/>
            <a:endParaRPr lang="ru-RU" altLang="ru-RU" dirty="0" smtClean="0"/>
          </a:p>
        </p:txBody>
      </p:sp>
      <p:cxnSp>
        <p:nvCxnSpPr>
          <p:cNvPr id="7" name="Прямая со стрелкой 6"/>
          <p:cNvCxnSpPr>
            <a:endCxn id="32771" idx="0"/>
          </p:cNvCxnSpPr>
          <p:nvPr/>
        </p:nvCxnSpPr>
        <p:spPr bwMode="auto">
          <a:xfrm rot="10800000" flipV="1">
            <a:off x="4400550" y="1285875"/>
            <a:ext cx="4029075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 bwMode="auto">
          <a:xfrm rot="10800000" flipV="1">
            <a:off x="1214438" y="2000250"/>
            <a:ext cx="2928937" cy="7858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 bwMode="auto">
          <a:xfrm rot="10800000" flipV="1">
            <a:off x="4500563" y="2000250"/>
            <a:ext cx="3357562" cy="9286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775" name="Стрелка вправо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8080375" cy="676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Добавление диаграммы</a:t>
            </a:r>
            <a:endParaRPr lang="ru-RU" dirty="0"/>
          </a:p>
        </p:txBody>
      </p:sp>
      <p:sp>
        <p:nvSpPr>
          <p:cNvPr id="33795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38"/>
            <a:ext cx="2857500" cy="542925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Выберите макет оформления, который хотите применить.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eaLnBrk="1" hangingPunct="1"/>
            <a:r>
              <a:rPr lang="ru-RU" altLang="ru-RU" dirty="0" smtClean="0"/>
              <a:t>Щелкните на кнопке </a:t>
            </a:r>
            <a:r>
              <a:rPr lang="ru-RU" altLang="ru-RU" b="1" dirty="0" smtClean="0">
                <a:solidFill>
                  <a:srgbClr val="0070C0"/>
                </a:solidFill>
              </a:rPr>
              <a:t>Добавление диаграммы</a:t>
            </a: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14625" y="1357313"/>
            <a:ext cx="6400800" cy="4000500"/>
          </a:xfrm>
        </p:spPr>
      </p:pic>
      <p:cxnSp>
        <p:nvCxnSpPr>
          <p:cNvPr id="33797" name="Прямая со стрелкой 5"/>
          <p:cNvCxnSpPr>
            <a:cxnSpLocks noChangeShapeType="1"/>
          </p:cNvCxnSpPr>
          <p:nvPr/>
        </p:nvCxnSpPr>
        <p:spPr bwMode="auto">
          <a:xfrm flipV="1">
            <a:off x="2571750" y="1643063"/>
            <a:ext cx="785813" cy="642937"/>
          </a:xfrm>
          <a:prstGeom prst="straightConnector1">
            <a:avLst/>
          </a:prstGeom>
          <a:noFill/>
          <a:ln w="28575" algn="ctr">
            <a:solidFill>
              <a:srgbClr val="00CC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798" name="Прямая со стрелкой 14"/>
          <p:cNvCxnSpPr>
            <a:cxnSpLocks noChangeShapeType="1"/>
          </p:cNvCxnSpPr>
          <p:nvPr/>
        </p:nvCxnSpPr>
        <p:spPr bwMode="auto">
          <a:xfrm flipV="1">
            <a:off x="2428875" y="3571875"/>
            <a:ext cx="3929063" cy="1928813"/>
          </a:xfrm>
          <a:prstGeom prst="straightConnector1">
            <a:avLst/>
          </a:prstGeom>
          <a:noFill/>
          <a:ln w="28575" algn="ctr">
            <a:solidFill>
              <a:srgbClr val="00CC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Прямая со стрелкой 11"/>
          <p:cNvCxnSpPr/>
          <p:nvPr/>
        </p:nvCxnSpPr>
        <p:spPr bwMode="auto">
          <a:xfrm rot="5400000" flipH="1" flipV="1">
            <a:off x="1500187" y="2857501"/>
            <a:ext cx="3571875" cy="1714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19"/>
          <p:cNvSpPr>
            <a:spLocks noGrp="1"/>
          </p:cNvSpPr>
          <p:nvPr>
            <p:ph idx="1"/>
          </p:nvPr>
        </p:nvSpPr>
        <p:spPr>
          <a:xfrm>
            <a:off x="428625" y="214313"/>
            <a:ext cx="8429625" cy="17145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800" smtClean="0"/>
              <a:t>Введите все необходимые числа и надписи в лист данных.</a:t>
            </a:r>
          </a:p>
          <a:p>
            <a:pPr eaLnBrk="1" hangingPunct="1"/>
            <a:r>
              <a:rPr lang="ru-RU" altLang="ru-RU" sz="2800" smtClean="0"/>
              <a:t>Закройте лист данных. Окно с листом данных закроется, а диаграмма появится на слайде.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1982788"/>
            <a:ext cx="7800975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 стрелкой 22"/>
          <p:cNvCxnSpPr/>
          <p:nvPr/>
        </p:nvCxnSpPr>
        <p:spPr bwMode="auto">
          <a:xfrm rot="10800000" flipV="1">
            <a:off x="5715000" y="642938"/>
            <a:ext cx="2643188" cy="2357437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Стрелка вправо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Разработка переходов</a:t>
            </a:r>
            <a:endParaRPr lang="ru-RU" dirty="0"/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981200"/>
            <a:ext cx="7786688" cy="41148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mtClean="0"/>
              <a:t>		Чтобы демонстрация слайдов проходила интересно, </a:t>
            </a:r>
            <a:r>
              <a:rPr lang="en-US" altLang="ru-RU" smtClean="0"/>
              <a:t>PowerPoint</a:t>
            </a:r>
            <a:r>
              <a:rPr lang="ru-RU" altLang="ru-RU" smtClean="0"/>
              <a:t> предлагает специальные эффекты перехода между слайдами. Ваш слайд может растворяться на экране в следующем слайде, вылетать с экрана, появляться снизу экрана и закрывать собой предыдущий слайд или разрываться пополам, открывая под собой следующий слайд.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35844" name="Стрелка вправо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642938" y="1000125"/>
            <a:ext cx="8104187" cy="4643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	</a:t>
            </a:r>
            <a:r>
              <a:rPr lang="en-US" altLang="ru-RU" dirty="0" smtClean="0"/>
              <a:t>PowerPoint </a:t>
            </a:r>
            <a:r>
              <a:rPr lang="ru-RU" altLang="ru-RU" dirty="0" smtClean="0"/>
              <a:t>предлагает два типа переходов для ваших слайдов: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altLang="ru-RU" b="1" dirty="0" smtClean="0">
                <a:solidFill>
                  <a:srgbClr val="0070C0"/>
                </a:solidFill>
              </a:rPr>
              <a:t>Эффекты при смене</a:t>
            </a:r>
            <a:r>
              <a:rPr lang="ru-RU" altLang="ru-RU" dirty="0" smtClean="0"/>
              <a:t>, которые определяют, как должен выглядеть ваш слайд при появлении на экране.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v"/>
            </a:pPr>
            <a:r>
              <a:rPr lang="ru-RU" altLang="ru-RU" b="1" dirty="0" smtClean="0">
                <a:solidFill>
                  <a:srgbClr val="0070C0"/>
                </a:solidFill>
              </a:rPr>
              <a:t>Анимация текста</a:t>
            </a:r>
            <a:r>
              <a:rPr lang="ru-RU" altLang="ru-RU" dirty="0" smtClean="0"/>
              <a:t>, которая определяет способ появления текста на слайде.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36867" name="Стрелка вправо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6643688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/>
              <a:t>Разработка эффектов </a:t>
            </a:r>
            <a:br>
              <a:rPr lang="ru-RU" sz="3600" dirty="0" smtClean="0"/>
            </a:br>
            <a:r>
              <a:rPr lang="ru-RU" sz="3600" dirty="0" smtClean="0"/>
              <a:t>при смене слайдов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313"/>
            <a:ext cx="4786313" cy="40005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ru-RU" sz="2000" dirty="0" smtClean="0"/>
              <a:t>Выделите слайд, в который необходимо внести изменения.</a:t>
            </a:r>
          </a:p>
          <a:p>
            <a:pPr eaLnBrk="1" hangingPunct="1">
              <a:defRPr/>
            </a:pPr>
            <a:r>
              <a:rPr lang="ru-RU" sz="2000" dirty="0" smtClean="0"/>
              <a:t>Выберите команду </a:t>
            </a:r>
            <a:r>
              <a:rPr lang="ru-RU" sz="2000" b="1" dirty="0" smtClean="0">
                <a:solidFill>
                  <a:srgbClr val="0070C0"/>
                </a:solidFill>
              </a:rPr>
              <a:t>Анимация </a:t>
            </a:r>
            <a:r>
              <a:rPr lang="ru-RU" sz="2000" dirty="0" smtClean="0">
                <a:solidFill>
                  <a:srgbClr val="0070C0"/>
                </a:solidFill>
              </a:rPr>
              <a:t>– </a:t>
            </a:r>
            <a:r>
              <a:rPr lang="ru-RU" sz="2000" b="1" dirty="0" smtClean="0">
                <a:solidFill>
                  <a:srgbClr val="0070C0"/>
                </a:solidFill>
              </a:rPr>
              <a:t>Переход к этому слайду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	Выберите нужный эффект.</a:t>
            </a:r>
          </a:p>
          <a:p>
            <a:pPr eaLnBrk="1" hangingPunct="1">
              <a:defRPr/>
            </a:pPr>
            <a:r>
              <a:rPr lang="ru-RU" sz="2000" dirty="0" smtClean="0"/>
              <a:t>Выберите скорость перехода.</a:t>
            </a:r>
          </a:p>
          <a:p>
            <a:pPr eaLnBrk="1" hangingPunct="1">
              <a:defRPr/>
            </a:pPr>
            <a:r>
              <a:rPr lang="ru-RU" sz="2000" dirty="0" smtClean="0"/>
              <a:t>Если нужно, выберите звуковой эффект</a:t>
            </a:r>
          </a:p>
          <a:p>
            <a:pPr eaLnBrk="1" hangingPunct="1">
              <a:defRPr/>
            </a:pPr>
            <a:r>
              <a:rPr lang="ru-RU" sz="2000" dirty="0" smtClean="0"/>
              <a:t>В группе опций </a:t>
            </a:r>
            <a:r>
              <a:rPr lang="ru-RU" sz="2000" b="1" dirty="0" smtClean="0">
                <a:solidFill>
                  <a:srgbClr val="0070C0"/>
                </a:solidFill>
              </a:rPr>
              <a:t>Смена слайда </a:t>
            </a:r>
            <a:r>
              <a:rPr lang="ru-RU" sz="2000" dirty="0" smtClean="0"/>
              <a:t>установите способ перехода – 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по щелчку </a:t>
            </a:r>
            <a:r>
              <a:rPr lang="ru-RU" sz="2000" dirty="0" smtClean="0"/>
              <a:t>или 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автоматически после </a:t>
            </a:r>
            <a:r>
              <a:rPr lang="ru-RU" sz="2000" dirty="0" smtClean="0"/>
              <a:t>и в поле секунд установите нужное число секунд.</a:t>
            </a:r>
          </a:p>
          <a:p>
            <a:pPr eaLnBrk="1" hangingPunct="1">
              <a:defRPr/>
            </a:pPr>
            <a:r>
              <a:rPr lang="ru-RU" sz="2000" dirty="0" smtClean="0"/>
              <a:t>Чтобы установить эти эффекты сразу для всех слайдов, щелкните на </a:t>
            </a:r>
            <a:r>
              <a:rPr lang="ru-RU" sz="2000" b="1" dirty="0" smtClean="0"/>
              <a:t>кнопке </a:t>
            </a:r>
            <a:r>
              <a:rPr lang="ru-RU" sz="2000" b="1" dirty="0" smtClean="0">
                <a:solidFill>
                  <a:srgbClr val="0070C0"/>
                </a:solidFill>
              </a:rPr>
              <a:t>Применить ко всем слайдам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19563" y="1357313"/>
            <a:ext cx="5024437" cy="2278062"/>
          </a:xfrm>
        </p:spPr>
      </p:pic>
      <p:cxnSp>
        <p:nvCxnSpPr>
          <p:cNvPr id="47" name="Прямая со стрелкой 46"/>
          <p:cNvCxnSpPr/>
          <p:nvPr/>
        </p:nvCxnSpPr>
        <p:spPr bwMode="auto">
          <a:xfrm flipV="1">
            <a:off x="3429000" y="2214563"/>
            <a:ext cx="1714500" cy="5000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 bwMode="auto">
          <a:xfrm flipV="1">
            <a:off x="3714750" y="1714500"/>
            <a:ext cx="3643313" cy="1428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 bwMode="auto">
          <a:xfrm flipV="1">
            <a:off x="1428750" y="1571625"/>
            <a:ext cx="5857875" cy="21431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 flipV="1">
            <a:off x="4572000" y="1714500"/>
            <a:ext cx="3643313" cy="2857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 bwMode="auto">
          <a:xfrm flipV="1">
            <a:off x="3857625" y="1500188"/>
            <a:ext cx="1143000" cy="6429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 bwMode="auto">
          <a:xfrm rot="5400000" flipH="1" flipV="1">
            <a:off x="3536157" y="1964531"/>
            <a:ext cx="4286250" cy="39290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899" name="Стрелка вправо 4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Анимация текста в слайде</a:t>
            </a:r>
            <a:endParaRPr lang="ru-RU" dirty="0"/>
          </a:p>
        </p:txBody>
      </p:sp>
      <p:sp>
        <p:nvSpPr>
          <p:cNvPr id="38915" name="Содержимое 4"/>
          <p:cNvSpPr>
            <a:spLocks noGrp="1"/>
          </p:cNvSpPr>
          <p:nvPr>
            <p:ph idx="1"/>
          </p:nvPr>
        </p:nvSpPr>
        <p:spPr>
          <a:xfrm>
            <a:off x="142875" y="1571625"/>
            <a:ext cx="8858250" cy="4429125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ru-RU" altLang="ru-RU" smtClean="0"/>
              <a:t>		Идея анимации текста состоит в том, чтобы в начале показать на экране слайд без текста или только с некоторой частью текста, а затем щелчками мыши вы последовательно выносите на экран остальной скрытый текст. Такие режиссерские находки позволят вам вызвать внимание аудитории к слайдам. По крайней мере зрители захотят посмотреть, что еще нового и необычного вы придумали. </a:t>
            </a:r>
          </a:p>
        </p:txBody>
      </p:sp>
      <p:sp>
        <p:nvSpPr>
          <p:cNvPr id="38916" name="Стрелка вправо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Анимация текста</a:t>
            </a:r>
            <a:endParaRPr lang="ru-RU" dirty="0"/>
          </a:p>
        </p:txBody>
      </p:sp>
      <p:sp>
        <p:nvSpPr>
          <p:cNvPr id="399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143000"/>
            <a:ext cx="8715375" cy="12858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ru-RU" sz="2400" dirty="0" smtClean="0"/>
              <a:t>Выделите слайд.</a:t>
            </a:r>
          </a:p>
          <a:p>
            <a:pPr eaLnBrk="1" hangingPunct="1"/>
            <a:r>
              <a:rPr lang="ru-RU" altLang="ru-RU" sz="2400" dirty="0" smtClean="0"/>
              <a:t>Щелкните надпись в слайде.</a:t>
            </a:r>
          </a:p>
          <a:p>
            <a:pPr eaLnBrk="1" hangingPunct="1"/>
            <a:r>
              <a:rPr lang="ru-RU" altLang="ru-RU" sz="2400" dirty="0" smtClean="0"/>
              <a:t>Выберите команду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Анимация</a:t>
            </a:r>
            <a:r>
              <a:rPr lang="ru-RU" altLang="ru-RU" sz="2400" dirty="0" smtClean="0">
                <a:solidFill>
                  <a:srgbClr val="FFFF00"/>
                </a:solidFill>
              </a:rPr>
              <a:t> </a:t>
            </a:r>
            <a:r>
              <a:rPr lang="ru-RU" altLang="ru-RU" sz="2400" dirty="0" smtClean="0"/>
              <a:t>–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Настройка анимации</a:t>
            </a:r>
          </a:p>
          <a:p>
            <a:pPr eaLnBrk="1" hangingPunct="1"/>
            <a:r>
              <a:rPr lang="ru-RU" altLang="ru-RU" sz="2400" dirty="0" smtClean="0"/>
              <a:t>Щелкните на кнопке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Добавить эффект.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</a:t>
            </a:r>
            <a:r>
              <a:rPr lang="ru-RU" altLang="ru-RU" sz="2400" b="1" dirty="0" smtClean="0"/>
              <a:t>П</a:t>
            </a:r>
            <a:r>
              <a:rPr lang="ru-RU" altLang="ru-RU" sz="2400" dirty="0" smtClean="0"/>
              <a:t>оявится меню.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43000" y="2857500"/>
            <a:ext cx="6908800" cy="4357688"/>
          </a:xfrm>
        </p:spPr>
      </p:pic>
      <p:cxnSp>
        <p:nvCxnSpPr>
          <p:cNvPr id="7" name="Прямая со стрелкой 6"/>
          <p:cNvCxnSpPr/>
          <p:nvPr/>
        </p:nvCxnSpPr>
        <p:spPr bwMode="auto">
          <a:xfrm rot="10800000" flipV="1">
            <a:off x="1928813" y="2286000"/>
            <a:ext cx="4000500" cy="10001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 bwMode="auto">
          <a:xfrm>
            <a:off x="4857750" y="2714625"/>
            <a:ext cx="2428875" cy="9286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943" name="Стрелка вправо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285750"/>
            <a:ext cx="4929188" cy="63579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		В меню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Добавить эффект </a:t>
            </a:r>
            <a:r>
              <a:rPr lang="ru-RU" altLang="ru-RU" sz="2000" dirty="0" smtClean="0"/>
              <a:t>выберите один из следующих элементов: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/>
            <a:r>
              <a:rPr lang="ru-RU" altLang="ru-RU" sz="2000" b="1" dirty="0" smtClean="0">
                <a:solidFill>
                  <a:srgbClr val="0070C0"/>
                </a:solidFill>
              </a:rPr>
              <a:t>Вход</a:t>
            </a:r>
            <a:r>
              <a:rPr lang="ru-RU" altLang="ru-RU" sz="2000" b="1" dirty="0" smtClean="0"/>
              <a:t>.</a:t>
            </a:r>
            <a:r>
              <a:rPr lang="ru-RU" altLang="ru-RU" sz="2000" dirty="0" smtClean="0"/>
              <a:t> Укажите как текст будет появляться на слайде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70C0"/>
                </a:solidFill>
              </a:rPr>
              <a:t>Выделение.</a:t>
            </a:r>
            <a:r>
              <a:rPr lang="ru-RU" altLang="ru-RU" sz="2000" dirty="0" smtClean="0"/>
              <a:t> Укажите способ выделения текста, например постепенное увеличение размера шрифта.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70C0"/>
                </a:solidFill>
              </a:rPr>
              <a:t>Выход.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 </a:t>
            </a:r>
            <a:r>
              <a:rPr lang="ru-RU" altLang="ru-RU" sz="2000" dirty="0" smtClean="0"/>
              <a:t>Укажите , как текст будет исчезать со слайда.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70C0"/>
                </a:solidFill>
              </a:rPr>
              <a:t>Пути перемещения</a:t>
            </a:r>
            <a:r>
              <a:rPr lang="ru-RU" altLang="ru-RU" sz="2000" dirty="0" smtClean="0"/>
              <a:t>. Укажите направление  перемещения текста, который появляется или исчезает.</a:t>
            </a:r>
          </a:p>
          <a:p>
            <a:pPr eaLnBrk="1" hangingPunct="1"/>
            <a:endParaRPr lang="ru-RU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		Выберите необходимый вариант.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		Щелкните на кнопке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Просмотр.</a:t>
            </a:r>
            <a:r>
              <a:rPr lang="ru-RU" altLang="ru-RU" sz="2000" dirty="0" smtClean="0">
                <a:solidFill>
                  <a:srgbClr val="0070C0"/>
                </a:solidFill>
              </a:rPr>
              <a:t> </a:t>
            </a:r>
            <a:r>
              <a:rPr lang="ru-RU" altLang="ru-RU" sz="2000" dirty="0" smtClean="0"/>
              <a:t>Вы увидите все выбранные эффекты.</a:t>
            </a:r>
          </a:p>
          <a:p>
            <a:pPr eaLnBrk="1" hangingPunct="1"/>
            <a:endParaRPr lang="ru-RU" altLang="ru-RU" sz="2000" dirty="0" smtClean="0"/>
          </a:p>
          <a:p>
            <a:pPr eaLnBrk="1" hangingPunct="1"/>
            <a:endParaRPr lang="ru-RU" altLang="ru-RU" sz="2000" dirty="0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83213" y="0"/>
            <a:ext cx="3760787" cy="6858000"/>
          </a:xfrm>
        </p:spPr>
      </p:pic>
      <p:cxnSp>
        <p:nvCxnSpPr>
          <p:cNvPr id="6" name="Прямая со стрелкой 5"/>
          <p:cNvCxnSpPr/>
          <p:nvPr/>
        </p:nvCxnSpPr>
        <p:spPr bwMode="auto">
          <a:xfrm flipV="1">
            <a:off x="4286250" y="1500188"/>
            <a:ext cx="3000375" cy="2143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 bwMode="auto">
          <a:xfrm flipV="1">
            <a:off x="4286250" y="1928813"/>
            <a:ext cx="3071813" cy="16430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 bwMode="auto">
          <a:xfrm flipV="1">
            <a:off x="4000500" y="1785938"/>
            <a:ext cx="3286125" cy="7143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 bwMode="auto">
          <a:xfrm flipV="1">
            <a:off x="4286250" y="2214563"/>
            <a:ext cx="3071813" cy="19288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 flipV="1">
            <a:off x="4786313" y="5786438"/>
            <a:ext cx="2714625" cy="3571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69" name="Стрелка вправо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15375" y="6429375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652712"/>
            <a:ext cx="4191000" cy="2619375"/>
          </a:xfrm>
        </p:spPr>
      </p:pic>
      <p:sp>
        <p:nvSpPr>
          <p:cNvPr id="41986" name="Содержимое 3"/>
          <p:cNvSpPr>
            <a:spLocks noGrp="1"/>
          </p:cNvSpPr>
          <p:nvPr>
            <p:ph sz="half" idx="2"/>
          </p:nvPr>
        </p:nvSpPr>
        <p:spPr>
          <a:xfrm>
            <a:off x="0" y="500063"/>
            <a:ext cx="8786813" cy="1214437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ru-RU" altLang="ru-RU" sz="2400" dirty="0" smtClean="0"/>
              <a:t>Анимация текста или объекта может появляться с помощью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щелчка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</a:t>
            </a:r>
            <a:r>
              <a:rPr lang="ru-RU" altLang="ru-RU" sz="2400" dirty="0" smtClean="0"/>
              <a:t>мыши,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автоматически вместе с предыдущим </a:t>
            </a:r>
            <a:r>
              <a:rPr lang="ru-RU" altLang="ru-RU" sz="2400" dirty="0" smtClean="0"/>
              <a:t>или 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после предыдущего</a:t>
            </a:r>
            <a:r>
              <a:rPr lang="ru-RU" altLang="ru-RU" sz="2400" dirty="0" smtClean="0"/>
              <a:t>. </a:t>
            </a:r>
          </a:p>
          <a:p>
            <a:pPr eaLnBrk="1" hangingPunct="1"/>
            <a:r>
              <a:rPr lang="ru-RU" altLang="ru-RU" sz="2400" dirty="0" smtClean="0"/>
              <a:t>В команде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Параметры эффектов </a:t>
            </a:r>
            <a:r>
              <a:rPr lang="ru-RU" altLang="ru-RU" sz="2400" dirty="0" smtClean="0"/>
              <a:t>можно выставить эффекты по времени.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1357313" y="1143000"/>
            <a:ext cx="5286375" cy="31432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>
            <a:off x="3000375" y="1214438"/>
            <a:ext cx="3571875" cy="32146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 bwMode="auto">
          <a:xfrm rot="5400000">
            <a:off x="5572126" y="2571750"/>
            <a:ext cx="3357562" cy="6429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991" name="Стрелка вправо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8080375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7772400" cy="5092618"/>
          </a:xfrm>
          <a:ln>
            <a:miter lim="800000"/>
            <a:headEnd/>
            <a:tailEnd/>
          </a:ln>
          <a:extLst/>
        </p:spPr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ln w="11430"/>
                <a:solidFill>
                  <a:srgbClr val="0070C0"/>
                </a:solidFill>
                <a:hlinkClick r:id="rId2" action="ppaction://hlinksldjump"/>
              </a:rPr>
              <a:t>Панели инструментов </a:t>
            </a:r>
            <a:endParaRPr lang="ru-RU" sz="2800" b="1" dirty="0" smtClean="0">
              <a:ln w="11430"/>
              <a:solidFill>
                <a:srgbClr val="0070C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ln w="11430"/>
                <a:solidFill>
                  <a:srgbClr val="0070C0"/>
                </a:solidFill>
                <a:hlinkClick r:id="rId3" action="ppaction://hlinksldjump"/>
              </a:rPr>
              <a:t>Добавление слайда</a:t>
            </a:r>
            <a:endParaRPr lang="ru-RU" sz="2800" b="1" dirty="0" smtClean="0">
              <a:ln w="11430"/>
              <a:solidFill>
                <a:srgbClr val="0070C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ln w="11430"/>
                <a:solidFill>
                  <a:srgbClr val="0070C0"/>
                </a:solidFill>
                <a:hlinkClick r:id="rId4" action="ppaction://hlinksldjump"/>
              </a:rPr>
              <a:t>Ввод текста</a:t>
            </a:r>
            <a:endParaRPr lang="ru-RU" sz="2800" b="1" dirty="0" smtClean="0">
              <a:ln w="11430"/>
              <a:solidFill>
                <a:srgbClr val="0070C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ln w="11430"/>
                <a:solidFill>
                  <a:srgbClr val="0070C0"/>
                </a:solidFill>
                <a:hlinkClick r:id="rId5" action="ppaction://hlinksldjump"/>
              </a:rPr>
              <a:t>Разметка слайда</a:t>
            </a:r>
            <a:endParaRPr lang="ru-RU" sz="2800" b="1" dirty="0" smtClean="0">
              <a:ln w="11430"/>
              <a:solidFill>
                <a:srgbClr val="0070C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ln w="11430"/>
                <a:solidFill>
                  <a:srgbClr val="0070C0"/>
                </a:solidFill>
                <a:hlinkClick r:id="rId6" action="ppaction://hlinksldjump"/>
              </a:rPr>
              <a:t>Удаление слайда</a:t>
            </a:r>
            <a:endParaRPr lang="ru-RU" sz="2800" b="1" dirty="0" smtClean="0">
              <a:ln w="11430"/>
              <a:solidFill>
                <a:srgbClr val="0070C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ln w="11430"/>
                <a:solidFill>
                  <a:srgbClr val="0070C0"/>
                </a:solidFill>
                <a:hlinkClick r:id="rId7" action="ppaction://hlinksldjump"/>
              </a:rPr>
              <a:t>Выбор фона слайда</a:t>
            </a:r>
            <a:endParaRPr lang="ru-RU" sz="2800" b="1" dirty="0" smtClean="0">
              <a:ln w="11430"/>
              <a:solidFill>
                <a:srgbClr val="0070C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ln w="11430"/>
                <a:solidFill>
                  <a:srgbClr val="0070C0"/>
                </a:solidFill>
                <a:hlinkClick r:id="rId8" action="ppaction://hlinksldjump"/>
              </a:rPr>
              <a:t>Добавление рисунков к слайдам</a:t>
            </a:r>
            <a:endParaRPr lang="ru-RU" sz="2800" b="1" dirty="0" smtClean="0">
              <a:ln w="11430"/>
              <a:solidFill>
                <a:srgbClr val="0070C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ln w="11430"/>
                <a:solidFill>
                  <a:srgbClr val="0070C0"/>
                </a:solidFill>
                <a:hlinkClick r:id="rId9" action="ppaction://hlinksldjump"/>
              </a:rPr>
              <a:t>Изменение параметров изображения</a:t>
            </a:r>
            <a:endParaRPr lang="ru-RU" sz="2800" b="1" dirty="0" smtClean="0">
              <a:ln w="11430"/>
              <a:solidFill>
                <a:srgbClr val="0070C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ln w="11430"/>
                <a:solidFill>
                  <a:srgbClr val="0070C0"/>
                </a:solidFill>
                <a:hlinkClick r:id="rId10" action="ppaction://hlinksldjump"/>
              </a:rPr>
              <a:t>Добавление диаграммы</a:t>
            </a:r>
            <a:endParaRPr lang="ru-RU" sz="2800" b="1" dirty="0" smtClean="0">
              <a:ln w="11430"/>
              <a:solidFill>
                <a:srgbClr val="0070C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ln w="11430"/>
                <a:solidFill>
                  <a:srgbClr val="0070C0"/>
                </a:solidFill>
                <a:hlinkClick r:id="rId11" action="ppaction://hlinksldjump"/>
              </a:rPr>
              <a:t>Разработка переходов</a:t>
            </a:r>
            <a:endParaRPr lang="ru-RU" sz="2800" b="1" dirty="0" smtClean="0">
              <a:ln w="11430"/>
              <a:solidFill>
                <a:srgbClr val="0070C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ln w="11430"/>
                <a:solidFill>
                  <a:srgbClr val="0070C0"/>
                </a:solidFill>
                <a:hlinkClick r:id="rId12" action="ppaction://hlinksldjump"/>
              </a:rPr>
              <a:t>Разработка эффектов  при смене слайдов</a:t>
            </a:r>
            <a:endParaRPr lang="ru-RU" sz="2800" b="1" dirty="0" smtClean="0">
              <a:ln w="11430"/>
              <a:solidFill>
                <a:srgbClr val="0070C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ln w="11430"/>
                <a:solidFill>
                  <a:srgbClr val="0070C0"/>
                </a:solidFill>
                <a:hlinkClick r:id="rId13" action="ppaction://hlinksldjump"/>
              </a:rPr>
              <a:t>Анимация текста в слайде</a:t>
            </a:r>
            <a:endParaRPr lang="ru-RU" sz="2800" b="1" dirty="0" smtClean="0">
              <a:ln w="11430"/>
              <a:solidFill>
                <a:srgbClr val="0070C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441575"/>
            <a:ext cx="614362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Удаление  или изменение переходов</a:t>
            </a:r>
            <a:endParaRPr lang="ru-RU" dirty="0"/>
          </a:p>
        </p:txBody>
      </p:sp>
      <p:sp>
        <p:nvSpPr>
          <p:cNvPr id="43012" name="Содержимое 2"/>
          <p:cNvSpPr>
            <a:spLocks noGrp="1"/>
          </p:cNvSpPr>
          <p:nvPr>
            <p:ph sz="half" idx="1"/>
          </p:nvPr>
        </p:nvSpPr>
        <p:spPr>
          <a:xfrm>
            <a:off x="0" y="2000250"/>
            <a:ext cx="3286125" cy="4114800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Выделите слайд, в который хотите внести изменения.</a:t>
            </a:r>
          </a:p>
          <a:p>
            <a:pPr eaLnBrk="1" hangingPunct="1"/>
            <a:endParaRPr lang="ru-RU" altLang="ru-RU" sz="2400" dirty="0" smtClean="0"/>
          </a:p>
          <a:p>
            <a:pPr eaLnBrk="1" hangingPunct="1"/>
            <a:r>
              <a:rPr lang="ru-RU" altLang="ru-RU" sz="2400" dirty="0" smtClean="0"/>
              <a:t>Выберите команду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Анимация</a:t>
            </a:r>
          </a:p>
          <a:p>
            <a:pPr eaLnBrk="1" hangingPunct="1"/>
            <a:endParaRPr lang="ru-RU" altLang="ru-RU" sz="24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ru-RU" altLang="ru-RU" sz="2400" dirty="0" smtClean="0"/>
              <a:t>Выберите другой вариант смены слайдов или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Нет.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V="1">
            <a:off x="2571750" y="2643188"/>
            <a:ext cx="1571625" cy="1357312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 bwMode="auto">
          <a:xfrm rot="5400000" flipH="1" flipV="1">
            <a:off x="2250281" y="3464719"/>
            <a:ext cx="2428875" cy="150018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Стрелка вправо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Удаление эффекта анимации</a:t>
            </a:r>
            <a:endParaRPr lang="ru-RU" dirty="0"/>
          </a:p>
        </p:txBody>
      </p:sp>
      <p:pic>
        <p:nvPicPr>
          <p:cNvPr id="4403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428875"/>
            <a:ext cx="4724400" cy="2952750"/>
          </a:xfrm>
        </p:spPr>
      </p:pic>
      <p:sp>
        <p:nvSpPr>
          <p:cNvPr id="44036" name="Содержимое 3"/>
          <p:cNvSpPr>
            <a:spLocks noGrp="1"/>
          </p:cNvSpPr>
          <p:nvPr>
            <p:ph sz="half" idx="2"/>
          </p:nvPr>
        </p:nvSpPr>
        <p:spPr>
          <a:xfrm>
            <a:off x="4787900" y="1500188"/>
            <a:ext cx="4356100" cy="45958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dirty="0" smtClean="0"/>
              <a:t>Выделите слайд, в который необходимо внести изменения</a:t>
            </a:r>
          </a:p>
          <a:p>
            <a:pPr eaLnBrk="1" hangingPunct="1"/>
            <a:r>
              <a:rPr lang="ru-RU" altLang="ru-RU" dirty="0" smtClean="0"/>
              <a:t>Выберите команду </a:t>
            </a:r>
            <a:r>
              <a:rPr lang="ru-RU" altLang="ru-RU" b="1" dirty="0" smtClean="0">
                <a:solidFill>
                  <a:srgbClr val="0070C0"/>
                </a:solidFill>
              </a:rPr>
              <a:t>Анимация -Настройка анимации.</a:t>
            </a:r>
          </a:p>
          <a:p>
            <a:pPr eaLnBrk="1" hangingPunct="1"/>
            <a:r>
              <a:rPr lang="ru-RU" altLang="ru-RU" dirty="0" smtClean="0"/>
              <a:t>Щелкните на надписи эффекта.</a:t>
            </a:r>
          </a:p>
          <a:p>
            <a:pPr eaLnBrk="1" hangingPunct="1"/>
            <a:r>
              <a:rPr lang="ru-RU" altLang="ru-RU" dirty="0" smtClean="0"/>
              <a:t>Удалите эффект кнопкой </a:t>
            </a:r>
            <a:r>
              <a:rPr lang="ru-RU" altLang="ru-RU" b="1" dirty="0" smtClean="0">
                <a:solidFill>
                  <a:schemeClr val="accent2"/>
                </a:solidFill>
              </a:rPr>
              <a:t>Удалить</a:t>
            </a:r>
            <a:r>
              <a:rPr lang="ru-RU" altLang="ru-RU" dirty="0" smtClean="0"/>
              <a:t> или </a:t>
            </a:r>
            <a:r>
              <a:rPr lang="en-US" altLang="ru-RU" b="1" dirty="0" smtClean="0">
                <a:solidFill>
                  <a:schemeClr val="accent2"/>
                </a:solidFill>
              </a:rPr>
              <a:t>Delete</a:t>
            </a:r>
            <a:endParaRPr lang="ru-RU" altLang="ru-RU" b="1" dirty="0" smtClean="0">
              <a:solidFill>
                <a:schemeClr val="accent2"/>
              </a:solidFill>
            </a:endParaRP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rot="10800000">
            <a:off x="4429125" y="2928938"/>
            <a:ext cx="642938" cy="428625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 rot="10800000">
            <a:off x="4429125" y="3786188"/>
            <a:ext cx="714375" cy="642937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 bwMode="auto">
          <a:xfrm rot="10800000">
            <a:off x="3929063" y="4357688"/>
            <a:ext cx="1357312" cy="1071562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0" name="Стрелка вправо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n>
                  <a:solidFill>
                    <a:srgbClr val="FF0000"/>
                  </a:solidFill>
                </a:ln>
              </a:rPr>
              <a:t>Советы по анимации</a:t>
            </a:r>
            <a:endParaRPr lang="ru-RU" dirty="0"/>
          </a:p>
        </p:txBody>
      </p:sp>
      <p:sp>
        <p:nvSpPr>
          <p:cNvPr id="4505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5000"/>
              </a:lnSpc>
              <a:buFont typeface="Wingdings" pitchFamily="2" charset="2"/>
              <a:buChar char="v"/>
            </a:pPr>
            <a:r>
              <a:rPr lang="ru-RU" altLang="ru-RU" sz="2400" b="1" smtClean="0"/>
              <a:t>Используйте возможности компьютерной анимации для представления информации на слайде</a:t>
            </a:r>
          </a:p>
          <a:p>
            <a:pPr eaLnBrk="1" hangingPunct="1">
              <a:lnSpc>
                <a:spcPct val="135000"/>
              </a:lnSpc>
              <a:buFont typeface="Wingdings" pitchFamily="2" charset="2"/>
              <a:buChar char="v"/>
            </a:pPr>
            <a:r>
              <a:rPr lang="ru-RU" altLang="ru-RU" sz="2400" b="1" smtClean="0"/>
              <a:t>Не стоит злоупотреблять различными анимационными эффектами, они не должны отвлекать внимание от содержания информации на слайде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45060" name="Стрелка вправо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Демонстрация слайдов</a:t>
            </a:r>
            <a:endParaRPr lang="ru-RU" dirty="0"/>
          </a:p>
        </p:txBody>
      </p:sp>
      <p:sp>
        <p:nvSpPr>
          <p:cNvPr id="4608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63"/>
            <a:ext cx="9001125" cy="135731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altLang="ru-RU" dirty="0" smtClean="0"/>
              <a:t>Для того чтобы просмотреть вашу презентацию в режиме показа, нужно выбрать команду </a:t>
            </a:r>
            <a:r>
              <a:rPr lang="ru-RU" altLang="ru-RU" b="1" dirty="0" smtClean="0">
                <a:solidFill>
                  <a:srgbClr val="0070C0"/>
                </a:solidFill>
              </a:rPr>
              <a:t>Показ слайдов </a:t>
            </a:r>
          </a:p>
          <a:p>
            <a:pPr eaLnBrk="1" hangingPunct="1"/>
            <a:r>
              <a:rPr lang="ru-RU" altLang="ru-RU" dirty="0" smtClean="0"/>
              <a:t>или</a:t>
            </a:r>
            <a:r>
              <a:rPr lang="ru-RU" altLang="ru-RU" b="1" dirty="0" smtClean="0">
                <a:solidFill>
                  <a:srgbClr val="FFFF00"/>
                </a:solidFill>
              </a:rPr>
              <a:t> </a:t>
            </a:r>
            <a:r>
              <a:rPr lang="ru-RU" altLang="ru-RU" dirty="0" smtClean="0"/>
              <a:t>нажать </a:t>
            </a:r>
            <a:r>
              <a:rPr lang="ru-RU" altLang="ru-RU" b="1" dirty="0" smtClean="0">
                <a:solidFill>
                  <a:srgbClr val="0070C0"/>
                </a:solidFill>
              </a:rPr>
              <a:t>кнопку </a:t>
            </a:r>
            <a:r>
              <a:rPr lang="en-US" altLang="ru-RU" b="1" dirty="0" smtClean="0">
                <a:solidFill>
                  <a:srgbClr val="0070C0"/>
                </a:solidFill>
              </a:rPr>
              <a:t>F</a:t>
            </a:r>
            <a:r>
              <a:rPr lang="ru-RU" altLang="ru-RU" b="1" dirty="0" smtClean="0">
                <a:solidFill>
                  <a:srgbClr val="0070C0"/>
                </a:solidFill>
              </a:rPr>
              <a:t> 5</a:t>
            </a:r>
            <a:r>
              <a:rPr lang="ru-RU" altLang="ru-RU" dirty="0" smtClean="0">
                <a:solidFill>
                  <a:srgbClr val="0070C0"/>
                </a:solidFill>
              </a:rPr>
              <a:t> </a:t>
            </a:r>
            <a:r>
              <a:rPr lang="ru-RU" altLang="ru-RU" dirty="0" smtClean="0"/>
              <a:t>на клавиатуре.</a:t>
            </a:r>
            <a:r>
              <a:rPr lang="ru-RU" altLang="ru-RU" b="1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460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43188" y="2795588"/>
            <a:ext cx="6500812" cy="4062412"/>
          </a:xfrm>
        </p:spPr>
      </p:pic>
      <p:cxnSp>
        <p:nvCxnSpPr>
          <p:cNvPr id="7" name="Прямая со стрелкой 6"/>
          <p:cNvCxnSpPr/>
          <p:nvPr/>
        </p:nvCxnSpPr>
        <p:spPr bwMode="auto">
          <a:xfrm rot="10800000" flipV="1">
            <a:off x="4572000" y="1785938"/>
            <a:ext cx="2786063" cy="12144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 bwMode="auto">
          <a:xfrm rot="10800000" flipV="1">
            <a:off x="3071813" y="1785938"/>
            <a:ext cx="4286250" cy="1428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 bwMode="auto">
          <a:xfrm rot="16200000" flipH="1">
            <a:off x="5357813" y="3786188"/>
            <a:ext cx="4786312" cy="7858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071688"/>
            <a:ext cx="4214813" cy="4786312"/>
          </a:xfrm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286000" y="428625"/>
            <a:ext cx="4643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800" dirty="0"/>
              <a:t>Откройте программу </a:t>
            </a:r>
          </a:p>
          <a:p>
            <a:r>
              <a:rPr lang="en-US" altLang="ru-RU" sz="2800" dirty="0">
                <a:solidFill>
                  <a:srgbClr val="0070C0"/>
                </a:solidFill>
              </a:rPr>
              <a:t>Microsoft Power Point</a:t>
            </a:r>
            <a:r>
              <a:rPr lang="ru-RU" altLang="ru-RU" sz="280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rot="10800000" flipV="1">
            <a:off x="500063" y="1357313"/>
            <a:ext cx="2643187" cy="22145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643438" y="1500188"/>
            <a:ext cx="450056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 sz="1800" dirty="0"/>
          </a:p>
          <a:p>
            <a:r>
              <a:rPr lang="ru-RU" altLang="ru-RU" sz="2400" dirty="0"/>
              <a:t>Путь через меню ПУСК:</a:t>
            </a:r>
          </a:p>
          <a:p>
            <a:r>
              <a:rPr lang="ru-RU" altLang="ru-RU" sz="2400" dirty="0">
                <a:solidFill>
                  <a:srgbClr val="0070C0"/>
                </a:solidFill>
              </a:rPr>
              <a:t>Пуск – Все программы - </a:t>
            </a:r>
            <a:r>
              <a:rPr lang="en-US" altLang="ru-RU" sz="2400" dirty="0">
                <a:solidFill>
                  <a:srgbClr val="0070C0"/>
                </a:solidFill>
              </a:rPr>
              <a:t>Microsoft Power Point</a:t>
            </a:r>
            <a:endParaRPr lang="ru-RU" altLang="ru-RU" sz="2400" dirty="0">
              <a:solidFill>
                <a:srgbClr val="0070C0"/>
              </a:solidFill>
            </a:endParaRPr>
          </a:p>
          <a:p>
            <a:endParaRPr lang="ru-RU" altLang="ru-RU" sz="2400" dirty="0">
              <a:solidFill>
                <a:srgbClr val="0070C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rot="10800000" flipV="1">
            <a:off x="1857375" y="2857500"/>
            <a:ext cx="3786188" cy="32861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391" name="Стрелка вправо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Панели инструментов 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smtClean="0"/>
              <a:t>Если у вас есть опыт работы в </a:t>
            </a:r>
            <a:r>
              <a:rPr lang="en-US" altLang="ru-RU" smtClean="0"/>
              <a:t>Microsoft</a:t>
            </a:r>
            <a:r>
              <a:rPr lang="ru-RU" altLang="ru-RU" smtClean="0"/>
              <a:t> </a:t>
            </a:r>
            <a:r>
              <a:rPr lang="en-US" altLang="ru-RU" smtClean="0"/>
              <a:t>Word</a:t>
            </a:r>
            <a:r>
              <a:rPr lang="ru-RU" altLang="ru-RU" smtClean="0"/>
              <a:t>, то вам будет очень легко ориентироваться в этой программе, так как панели инструментов этих программ очень похожи.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91440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Стрелка вправо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4"/>
          <p:cNvSpPr txBox="1">
            <a:spLocks noChangeArrowheads="1"/>
          </p:cNvSpPr>
          <p:nvPr/>
        </p:nvSpPr>
        <p:spPr bwMode="auto">
          <a:xfrm>
            <a:off x="0" y="0"/>
            <a:ext cx="3286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000" b="1" dirty="0">
                <a:solidFill>
                  <a:srgbClr val="0070C0"/>
                </a:solidFill>
              </a:rPr>
              <a:t>Панель структуры  презентации</a:t>
            </a:r>
            <a:r>
              <a:rPr lang="ru-RU" altLang="ru-RU" sz="1800" b="1" dirty="0">
                <a:solidFill>
                  <a:srgbClr val="0070C0"/>
                </a:solidFill>
              </a:rPr>
              <a:t> – </a:t>
            </a:r>
          </a:p>
          <a:p>
            <a:r>
              <a:rPr lang="ru-RU" altLang="ru-RU" sz="1800" dirty="0"/>
              <a:t>здесь отображается текст всей </a:t>
            </a:r>
          </a:p>
          <a:p>
            <a:r>
              <a:rPr lang="ru-RU" altLang="ru-RU" sz="1800" dirty="0"/>
              <a:t>презентации в виде структуры, </a:t>
            </a:r>
          </a:p>
          <a:p>
            <a:r>
              <a:rPr lang="ru-RU" altLang="ru-RU" sz="1800" dirty="0"/>
              <a:t>что упрощает просмотр и </a:t>
            </a:r>
          </a:p>
          <a:p>
            <a:r>
              <a:rPr lang="ru-RU" altLang="ru-RU" sz="1800" dirty="0"/>
              <a:t>редактирование.</a:t>
            </a:r>
          </a:p>
        </p:txBody>
      </p:sp>
      <p:sp>
        <p:nvSpPr>
          <p:cNvPr id="18435" name="TextBox 15"/>
          <p:cNvSpPr txBox="1">
            <a:spLocks noChangeArrowheads="1"/>
          </p:cNvSpPr>
          <p:nvPr/>
        </p:nvSpPr>
        <p:spPr bwMode="auto">
          <a:xfrm>
            <a:off x="3571875" y="357188"/>
            <a:ext cx="257175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000" b="1" dirty="0">
                <a:solidFill>
                  <a:srgbClr val="0070C0"/>
                </a:solidFill>
              </a:rPr>
              <a:t>Панель слайда </a:t>
            </a:r>
            <a:r>
              <a:rPr lang="ru-RU" altLang="ru-RU" sz="1800" dirty="0">
                <a:solidFill>
                  <a:srgbClr val="0070C0"/>
                </a:solidFill>
              </a:rPr>
              <a:t>–</a:t>
            </a:r>
          </a:p>
          <a:p>
            <a:r>
              <a:rPr lang="ru-RU" altLang="ru-RU" sz="1800" dirty="0"/>
              <a:t> здесь отображается </a:t>
            </a:r>
          </a:p>
          <a:p>
            <a:r>
              <a:rPr lang="ru-RU" altLang="ru-RU" sz="1800" dirty="0"/>
              <a:t>текст и картинки текущего слайда.</a:t>
            </a:r>
          </a:p>
        </p:txBody>
      </p:sp>
      <p:cxnSp>
        <p:nvCxnSpPr>
          <p:cNvPr id="17" name="Прямая соединительная линия 16"/>
          <p:cNvCxnSpPr>
            <a:endCxn id="18437" idx="2"/>
          </p:cNvCxnSpPr>
          <p:nvPr/>
        </p:nvCxnSpPr>
        <p:spPr bwMode="auto">
          <a:xfrm rot="16200000" flipV="1">
            <a:off x="7354887" y="1925638"/>
            <a:ext cx="1260475" cy="317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7" name="TextBox 17"/>
          <p:cNvSpPr txBox="1">
            <a:spLocks noChangeArrowheads="1"/>
          </p:cNvSpPr>
          <p:nvPr/>
        </p:nvSpPr>
        <p:spPr bwMode="auto">
          <a:xfrm>
            <a:off x="6929438" y="357188"/>
            <a:ext cx="20780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000" b="1" dirty="0">
                <a:solidFill>
                  <a:srgbClr val="0070C0"/>
                </a:solidFill>
              </a:rPr>
              <a:t>Область задач </a:t>
            </a:r>
            <a:r>
              <a:rPr lang="ru-RU" altLang="ru-RU" sz="1800" dirty="0">
                <a:solidFill>
                  <a:srgbClr val="0070C0"/>
                </a:solidFill>
              </a:rPr>
              <a:t>– </a:t>
            </a:r>
          </a:p>
          <a:p>
            <a:r>
              <a:rPr lang="ru-RU" altLang="ru-RU" sz="1800" dirty="0"/>
              <a:t>для быстрой</a:t>
            </a:r>
          </a:p>
          <a:p>
            <a:r>
              <a:rPr lang="ru-RU" altLang="ru-RU" sz="1800" dirty="0"/>
              <a:t> смены действий</a:t>
            </a:r>
          </a:p>
        </p:txBody>
      </p:sp>
      <p:pic>
        <p:nvPicPr>
          <p:cNvPr id="184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000250"/>
            <a:ext cx="7772400" cy="4857750"/>
          </a:xfrm>
        </p:spPr>
      </p:pic>
      <p:cxnSp>
        <p:nvCxnSpPr>
          <p:cNvPr id="12" name="Прямая соединительная линия 11"/>
          <p:cNvCxnSpPr/>
          <p:nvPr/>
        </p:nvCxnSpPr>
        <p:spPr bwMode="auto">
          <a:xfrm rot="5400000" flipH="1" flipV="1">
            <a:off x="713581" y="2428082"/>
            <a:ext cx="128587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rot="16200000" flipV="1">
            <a:off x="3429001" y="2286000"/>
            <a:ext cx="1928812" cy="3571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441" name="Стрелка вправо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5675312" cy="1071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Добавление слайда</a:t>
            </a:r>
            <a:endParaRPr lang="ru-RU" dirty="0"/>
          </a:p>
        </p:txBody>
      </p:sp>
      <p:sp>
        <p:nvSpPr>
          <p:cNvPr id="19459" name="Содержимое 6"/>
          <p:cNvSpPr>
            <a:spLocks noGrp="1"/>
          </p:cNvSpPr>
          <p:nvPr>
            <p:ph idx="1"/>
          </p:nvPr>
        </p:nvSpPr>
        <p:spPr>
          <a:xfrm>
            <a:off x="142875" y="1214438"/>
            <a:ext cx="9001125" cy="5357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Добавить слайд можно 3 разными способами:</a:t>
            </a:r>
          </a:p>
          <a:p>
            <a:pPr eaLnBrk="1" hangingPunct="1"/>
            <a:endParaRPr lang="ru-RU" altLang="ru-RU" sz="1800" dirty="0" smtClean="0"/>
          </a:p>
          <a:p>
            <a:pPr eaLnBrk="1" hangingPunct="1"/>
            <a:r>
              <a:rPr lang="ru-RU" altLang="ru-RU" sz="2000" dirty="0" smtClean="0"/>
              <a:t>Разместите указатель мыши на слайде в панели структуры презентации и щелкните правой кнопкой мыши, в раскрывшемся меню найдите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Создать слайд</a:t>
            </a:r>
            <a:r>
              <a:rPr lang="ru-RU" altLang="ru-RU" sz="2000" dirty="0" smtClean="0">
                <a:solidFill>
                  <a:srgbClr val="0070C0"/>
                </a:solidFill>
              </a:rPr>
              <a:t>,</a:t>
            </a:r>
            <a:r>
              <a:rPr lang="ru-RU" altLang="ru-RU" sz="2000" dirty="0" smtClean="0"/>
              <a:t> нажмите.</a:t>
            </a:r>
          </a:p>
          <a:p>
            <a:pPr eaLnBrk="1" hangingPunct="1"/>
            <a:endParaRPr lang="ru-RU" altLang="ru-RU" sz="1800" dirty="0" smtClean="0"/>
          </a:p>
          <a:p>
            <a:pPr eaLnBrk="1" hangingPunct="1"/>
            <a:endParaRPr lang="ru-RU" altLang="ru-RU" sz="1800" dirty="0" smtClean="0"/>
          </a:p>
          <a:p>
            <a:pPr eaLnBrk="1" hangingPunct="1"/>
            <a:r>
              <a:rPr lang="ru-RU" altLang="ru-RU" sz="2000" dirty="0" smtClean="0"/>
              <a:t>Выделите слайд на панели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       структуры презентации,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       нажмите клавишу </a:t>
            </a:r>
            <a:r>
              <a:rPr lang="en-US" altLang="ru-RU" sz="2000" dirty="0" smtClean="0">
                <a:solidFill>
                  <a:srgbClr val="0070C0"/>
                </a:solidFill>
              </a:rPr>
              <a:t>Enter</a:t>
            </a:r>
            <a:r>
              <a:rPr lang="ru-RU" altLang="ru-RU" sz="2000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1800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1800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1800" dirty="0" smtClean="0"/>
          </a:p>
          <a:p>
            <a:pPr eaLnBrk="1" hangingPunct="1"/>
            <a:r>
              <a:rPr lang="ru-RU" altLang="ru-RU" sz="2000" dirty="0" smtClean="0"/>
              <a:t>На панели инструментов нажмите команду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70C0"/>
                </a:solidFill>
              </a:rPr>
              <a:t>Создать слайд,</a:t>
            </a:r>
            <a:r>
              <a:rPr lang="ru-RU" altLang="ru-RU" sz="2000" dirty="0" smtClean="0">
                <a:solidFill>
                  <a:srgbClr val="0070C0"/>
                </a:solidFill>
              </a:rPr>
              <a:t> появится новый слайд.</a:t>
            </a:r>
          </a:p>
          <a:p>
            <a:pPr eaLnBrk="1" hangingPunct="1"/>
            <a:endParaRPr lang="ru-RU" altLang="ru-RU" sz="2800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428875"/>
            <a:ext cx="407193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/>
          <p:nvPr/>
        </p:nvCxnSpPr>
        <p:spPr bwMode="auto">
          <a:xfrm>
            <a:off x="1000125" y="2714625"/>
            <a:ext cx="4357688" cy="9286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6000750"/>
            <a:ext cx="7143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 стрелкой 24"/>
          <p:cNvCxnSpPr/>
          <p:nvPr/>
        </p:nvCxnSpPr>
        <p:spPr bwMode="auto">
          <a:xfrm rot="16200000" flipH="1">
            <a:off x="964407" y="5965031"/>
            <a:ext cx="285750" cy="21431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64" name="Стрелка вправо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500" y="0"/>
            <a:ext cx="8080375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Ввод текста</a:t>
            </a:r>
            <a:endParaRPr lang="ru-RU" dirty="0"/>
          </a:p>
        </p:txBody>
      </p:sp>
      <p:sp>
        <p:nvSpPr>
          <p:cNvPr id="20483" name="Содержимое 6"/>
          <p:cNvSpPr>
            <a:spLocks noGrp="1"/>
          </p:cNvSpPr>
          <p:nvPr>
            <p:ph idx="1"/>
          </p:nvPr>
        </p:nvSpPr>
        <p:spPr>
          <a:xfrm>
            <a:off x="285750" y="785813"/>
            <a:ext cx="8858250" cy="20002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mtClean="0"/>
              <a:t>Панель слайда содержит разметку, для того чтобы ввести текст в нужную область, поместите туда курсор и щелкните мышкой. Можно вводить текст.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660650"/>
            <a:ext cx="671512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 bwMode="auto">
          <a:xfrm rot="5400000">
            <a:off x="3751262" y="3392488"/>
            <a:ext cx="1928813" cy="158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14744" y="4500570"/>
            <a:ext cx="192882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charset="0"/>
                <a:cs typeface="+mn-cs"/>
              </a:rPr>
              <a:t>Здравствуйте</a:t>
            </a:r>
          </a:p>
        </p:txBody>
      </p:sp>
      <p:sp>
        <p:nvSpPr>
          <p:cNvPr id="20487" name="Стрелка вправо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080375" cy="10334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по оформлению текста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714375" y="1381125"/>
            <a:ext cx="7772400" cy="5143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v"/>
            </a:pPr>
            <a:r>
              <a:rPr lang="ru-RU" altLang="ru-RU" sz="2400" b="1" smtClean="0"/>
              <a:t>Используйте короткие слова и предложения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v"/>
            </a:pPr>
            <a:r>
              <a:rPr lang="ru-RU" altLang="ru-RU" sz="2400" b="1" smtClean="0"/>
              <a:t>Минимизируйте количество предлогов, наречий, прилагательных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v"/>
            </a:pPr>
            <a:r>
              <a:rPr lang="ru-RU" altLang="ru-RU" sz="2400" b="1" smtClean="0"/>
              <a:t>Заголовки должны привлекать внимание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400" b="1" smtClean="0"/>
              <a:t>Шрифт для заголовков – не менее 36 пт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400" b="1" smtClean="0"/>
              <a:t>Шрифт для информации – не менее 20 пт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400" b="1" smtClean="0"/>
              <a:t>Нельзя смешивать разные типы шрифтов в одной презентации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400" b="1" smtClean="0"/>
              <a:t>Для выделения информации следует использовать жирный шрифт, </a:t>
            </a:r>
            <a:r>
              <a:rPr lang="ru-RU" altLang="ru-RU" sz="2400" b="1" i="1" smtClean="0"/>
              <a:t>курсив</a:t>
            </a:r>
            <a:r>
              <a:rPr lang="ru-RU" altLang="ru-RU" sz="2400" b="1" smtClean="0"/>
              <a:t> или </a:t>
            </a:r>
            <a:r>
              <a:rPr lang="ru-RU" altLang="ru-RU" sz="2400" b="1" u="sng" smtClean="0"/>
              <a:t>подчеркивание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400" b="1" smtClean="0"/>
              <a:t>Нельзя злоупотреблять прописными буквами (они читаются хуже строчных)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v"/>
            </a:pPr>
            <a:endParaRPr lang="ru-RU" altLang="ru-RU" sz="2800" b="1" smtClean="0"/>
          </a:p>
          <a:p>
            <a:pPr eaLnBrk="1" hangingPunct="1"/>
            <a:endParaRPr lang="ru-RU" altLang="ru-RU" smtClean="0"/>
          </a:p>
        </p:txBody>
      </p:sp>
      <p:sp>
        <p:nvSpPr>
          <p:cNvPr id="21508" name="Стрелка вправо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72500" y="6286500"/>
            <a:ext cx="42862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1785</TotalTime>
  <Words>788</Words>
  <Application>Microsoft Office PowerPoint</Application>
  <PresentationFormat>Экран (4:3)</PresentationFormat>
  <Paragraphs>189</Paragraphs>
  <Slides>33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Создание презентаций  в программе  Microsoft Power Point</vt:lpstr>
      <vt:lpstr>Слайд 2</vt:lpstr>
      <vt:lpstr>Содержание</vt:lpstr>
      <vt:lpstr>Слайд 4</vt:lpstr>
      <vt:lpstr>Панели инструментов </vt:lpstr>
      <vt:lpstr>Слайд 6</vt:lpstr>
      <vt:lpstr>Добавление слайда</vt:lpstr>
      <vt:lpstr>Ввод текста</vt:lpstr>
      <vt:lpstr>Советы по оформлению текста</vt:lpstr>
      <vt:lpstr>Разметка слайда</vt:lpstr>
      <vt:lpstr>Удаление слайда</vt:lpstr>
      <vt:lpstr>Выбор фона слайдов</vt:lpstr>
      <vt:lpstr>Слайд 13</vt:lpstr>
      <vt:lpstr>Советы по цветовому оформлению</vt:lpstr>
      <vt:lpstr>Изменение цвета текста </vt:lpstr>
      <vt:lpstr>Добавление рисунков  к слайдам</vt:lpstr>
      <vt:lpstr>Слайд 17</vt:lpstr>
      <vt:lpstr>Изменение параметров изображения</vt:lpstr>
      <vt:lpstr>Слайд 19</vt:lpstr>
      <vt:lpstr>Слайд 20</vt:lpstr>
      <vt:lpstr>Добавление диаграммы</vt:lpstr>
      <vt:lpstr>Слайд 22</vt:lpstr>
      <vt:lpstr>Разработка переходов</vt:lpstr>
      <vt:lpstr>Слайд 24</vt:lpstr>
      <vt:lpstr>Разработка эффектов  при смене слайдов</vt:lpstr>
      <vt:lpstr>Анимация текста в слайде</vt:lpstr>
      <vt:lpstr>Анимация текста</vt:lpstr>
      <vt:lpstr>Слайд 28</vt:lpstr>
      <vt:lpstr>Слайд 29</vt:lpstr>
      <vt:lpstr>Удаление  или изменение переходов</vt:lpstr>
      <vt:lpstr>Удаление эффекта анимации</vt:lpstr>
      <vt:lpstr>Советы по анимации</vt:lpstr>
      <vt:lpstr>Демонстрация слайдов</vt:lpstr>
    </vt:vector>
  </TitlesOfParts>
  <Company>ЦРТДЮ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презентаций в программе Microsoft Power Point</dc:title>
  <dc:creator>2</dc:creator>
  <cp:lastModifiedBy>DNS</cp:lastModifiedBy>
  <cp:revision>164</cp:revision>
  <cp:lastPrinted>1601-01-01T00:00:00Z</cp:lastPrinted>
  <dcterms:created xsi:type="dcterms:W3CDTF">2008-04-29T06:22:40Z</dcterms:created>
  <dcterms:modified xsi:type="dcterms:W3CDTF">2020-12-02T05:55:50Z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