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8" r:id="rId6"/>
    <p:sldId id="261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false">
          <a:gsLst>
            <a:gs pos="0">
              <a:schemeClr val="accent1">
                <a:lumMod val="20000"/>
                <a:lumOff val="80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fals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5929630" y="3001645"/>
            <a:ext cx="3061970" cy="3583940"/>
          </a:xfrm>
        </p:spPr>
        <p:txBody>
          <a:bodyPr/>
          <a:p>
            <a:pPr algn="ctr"/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МБДОУ ЦРР № 28 “Огонек”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Г. Бердск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ru-RU" altLang="en-US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altLang="en-US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altLang="en-US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altLang="en-US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alt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август 2020</a:t>
            </a:r>
            <a:endParaRPr lang="ru-RU" altLang="en-US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Изображение 4" descr="ma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28930" y="2904490"/>
            <a:ext cx="5437505" cy="3625215"/>
          </a:xfrm>
          <a:prstGeom prst="rect">
            <a:avLst/>
          </a:prstGeom>
        </p:spPr>
      </p:pic>
      <p:pic>
        <p:nvPicPr>
          <p:cNvPr id="6" name="Изображение 5" descr="1569229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05" y="-15240"/>
            <a:ext cx="6200775" cy="4505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054735" y="397193"/>
            <a:ext cx="6858000" cy="2387600"/>
          </a:xfrm>
        </p:spPr>
        <p:txBody>
          <a:bodyPr>
            <a:normAutofit fontScale="90000"/>
          </a:bodyPr>
          <a:p>
            <a:r>
              <a:rPr lang="ru-RU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Выставка творческих работ детей </a:t>
            </a:r>
            <a:br>
              <a:rPr lang="ru-RU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“Военная техника”</a:t>
            </a:r>
            <a:endParaRPr lang="ru-RU" altLang="en-US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8" name="Изображение 6147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7985" y="337820"/>
            <a:ext cx="8085455" cy="3864610"/>
          </a:xfrm>
          <a:prstGeom prst="rect">
            <a:avLst/>
          </a:prstGeom>
          <a:noFill/>
          <a:ln w="69850" cmpd="dbl">
            <a:solidFill>
              <a:schemeClr val="accent6">
                <a:lumMod val="50000"/>
              </a:schemeClr>
            </a:solidFill>
            <a:prstDash val="sysDash"/>
          </a:ln>
        </p:spPr>
      </p:pic>
      <p:sp>
        <p:nvSpPr>
          <p:cNvPr id="4" name="Текстовое поле 3"/>
          <p:cNvSpPr txBox="true"/>
          <p:nvPr/>
        </p:nvSpPr>
        <p:spPr>
          <a:xfrm>
            <a:off x="859155" y="4653915"/>
            <a:ext cx="31946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Вадим Косовицкий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БУДУЩИЙ МУЖЧИНА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true"/>
          <p:nvPr/>
        </p:nvSpPr>
        <p:spPr>
          <a:xfrm>
            <a:off x="3973830" y="4291330"/>
            <a:ext cx="47694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 меня пока игрушки: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Танки, пистолеты, пушки,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Оловянные солдаты,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Бронепоезд, автоматы.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А когда настанет срок,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Чтоб служить спокойно мог,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Я с ребятами в игре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Тренируюсь во дворе.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kidsbooks-v-mire-voennoj-tehniki-detskaya-enciklopediya-2-e"/>
          <p:cNvPicPr>
            <a:picLocks noChangeAspect="true"/>
          </p:cNvPicPr>
          <p:nvPr/>
        </p:nvPicPr>
        <p:blipFill>
          <a:blip r:embed="rId1"/>
          <a:srcRect t="-411"/>
          <a:stretch>
            <a:fillRect/>
          </a:stretch>
        </p:blipFill>
        <p:spPr>
          <a:xfrm rot="20460000">
            <a:off x="505460" y="1175385"/>
            <a:ext cx="3736340" cy="5155565"/>
          </a:xfrm>
          <a:prstGeom prst="rect">
            <a:avLst/>
          </a:prstGeom>
        </p:spPr>
      </p:pic>
      <p:pic>
        <p:nvPicPr>
          <p:cNvPr id="6" name="Изображение 5" descr="unnamed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40" y="297815"/>
            <a:ext cx="3648075" cy="4876800"/>
          </a:xfrm>
          <a:prstGeom prst="rect">
            <a:avLst/>
          </a:prstGeom>
        </p:spPr>
      </p:pic>
      <p:pic>
        <p:nvPicPr>
          <p:cNvPr id="8" name="Изображение 7" descr="сщмук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260000">
            <a:off x="5327015" y="2468245"/>
            <a:ext cx="3293745" cy="4304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5" name="Изображение 5124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9580" y="3229610"/>
            <a:ext cx="8244840" cy="33623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false"/>
          </a:gradFill>
          <a:ln w="34925" cmpd="sng">
            <a:solidFill>
              <a:schemeClr val="accent6">
                <a:lumMod val="50000"/>
              </a:schemeClr>
            </a:solidFill>
            <a:prstDash val="sysDash"/>
          </a:ln>
        </p:spPr>
      </p:pic>
      <p:sp>
        <p:nvSpPr>
          <p:cNvPr id="2" name="Текстовое поле 1"/>
          <p:cNvSpPr txBox="true"/>
          <p:nvPr/>
        </p:nvSpPr>
        <p:spPr>
          <a:xfrm>
            <a:off x="389890" y="848995"/>
            <a:ext cx="36455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Г. Лагздынь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МОЙ ПАПА — ВОЕННЫЙ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/>
          </a:p>
          <a:p>
            <a:endParaRPr lang="ru-RU" altLang="en-US"/>
          </a:p>
        </p:txBody>
      </p:sp>
      <p:sp>
        <p:nvSpPr>
          <p:cNvPr id="3" name="Текстовое поле 2"/>
          <p:cNvSpPr txBox="true"/>
          <p:nvPr/>
        </p:nvSpPr>
        <p:spPr>
          <a:xfrm>
            <a:off x="4398645" y="495300"/>
            <a:ext cx="40443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Мой папа — военный.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Он в армии служит.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Он с техникой сложной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Армейскою дружит!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Ходил он не раз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 боевые походы.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 зря говорят: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«Командир — из пехоты».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true"/>
          <p:nvPr/>
        </p:nvSpPr>
        <p:spPr>
          <a:xfrm>
            <a:off x="310515" y="31877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Гусеницы две ползут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Башню с пушкою везут.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22586_fcd6f65800bcb400a6828b3ba052704d.jp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709295" y="1243965"/>
            <a:ext cx="3122930" cy="2005330"/>
          </a:xfrm>
          <a:prstGeom prst="rect">
            <a:avLst/>
          </a:prstGeom>
        </p:spPr>
      </p:pic>
      <p:sp>
        <p:nvSpPr>
          <p:cNvPr id="5" name="Текстовое поле 4"/>
          <p:cNvSpPr txBox="true"/>
          <p:nvPr/>
        </p:nvSpPr>
        <p:spPr>
          <a:xfrm>
            <a:off x="4451985" y="114935"/>
            <a:ext cx="2362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На горе-горушке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Стоят старушки,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Если охнут,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Люди оглохнут.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Изображение 6" descr="22586_51753b31255299117a3f377e0787f27c.jpg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460" y="1243965"/>
            <a:ext cx="3016250" cy="2138680"/>
          </a:xfrm>
          <a:prstGeom prst="rect">
            <a:avLst/>
          </a:prstGeom>
        </p:spPr>
      </p:pic>
      <p:sp>
        <p:nvSpPr>
          <p:cNvPr id="8" name="Текстовое поле 7"/>
          <p:cNvSpPr txBox="true"/>
          <p:nvPr/>
        </p:nvSpPr>
        <p:spPr>
          <a:xfrm>
            <a:off x="850265" y="3698875"/>
            <a:ext cx="28409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Без разгона ввысь взлетаю,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Стрекозу напоминаю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Отправляется в полет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Наш Российский …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Изображение 8" descr="22586_fca1eb838581607cafa1df81f7a00797.jpg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935" y="4966335"/>
            <a:ext cx="2924810" cy="1844040"/>
          </a:xfrm>
          <a:prstGeom prst="rect">
            <a:avLst/>
          </a:prstGeom>
        </p:spPr>
      </p:pic>
      <p:sp>
        <p:nvSpPr>
          <p:cNvPr id="10" name="Текстовое поле 9"/>
          <p:cNvSpPr txBox="true"/>
          <p:nvPr/>
        </p:nvSpPr>
        <p:spPr>
          <a:xfrm>
            <a:off x="5245100" y="3521710"/>
            <a:ext cx="30346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Под водой железный кит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Днем и ночью кит не спит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Днем и ночью под водой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ClrTx/>
              <a:buSzTx/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Охраняет наш покой.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Изображение 10" descr="22586_ca302144fadf5307eb953b10108e8ad7.jpg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510" y="4824095"/>
            <a:ext cx="2866390" cy="19157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0100000">
            <a:off x="3023553" y="2254250"/>
            <a:ext cx="33439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Загадки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Изображение 4099"/>
          <p:cNvPicPr>
            <a:picLocks noChangeAspect="true"/>
          </p:cNvPicPr>
          <p:nvPr/>
        </p:nvPicPr>
        <p:blipFill>
          <a:blip r:embed="rId1"/>
          <a:srcRect r="-836"/>
          <a:stretch>
            <a:fillRect/>
          </a:stretch>
        </p:blipFill>
        <p:spPr>
          <a:xfrm>
            <a:off x="400050" y="778510"/>
            <a:ext cx="8343900" cy="2901315"/>
          </a:xfrm>
          <a:prstGeom prst="rect">
            <a:avLst/>
          </a:prstGeom>
          <a:noFill/>
          <a:ln w="38100" cmpd="thinThick">
            <a:solidFill>
              <a:schemeClr val="accent6">
                <a:lumMod val="50000"/>
              </a:schemeClr>
            </a:solidFill>
            <a:prstDash val="dash"/>
          </a:ln>
        </p:spPr>
      </p:pic>
      <p:sp>
        <p:nvSpPr>
          <p:cNvPr id="2" name="Текстовое поле 1"/>
          <p:cNvSpPr txBox="true"/>
          <p:nvPr/>
        </p:nvSpPr>
        <p:spPr>
          <a:xfrm>
            <a:off x="2381250" y="3946525"/>
            <a:ext cx="41681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ТАНКИСТ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Везде, как будто вездеход,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На гусеницах танк пройдет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Ствол орудийный впереди,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Опасно, враг, не подходи!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Танк прочной защищен броней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И сможет встретить бой!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3453130" y="219075"/>
            <a:ext cx="5263515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 внимание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Изображение 2" descr="1569229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20320" y="2223135"/>
            <a:ext cx="6200775" cy="4505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WPS Presentation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Arial Unicode MS</vt:lpstr>
      <vt:lpstr>Calibri Light</vt:lpstr>
      <vt:lpstr>Calibri</vt:lpstr>
      <vt:lpstr>微软雅黑</vt:lpstr>
      <vt:lpstr>Droid Sans Fallback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творческих работ детей  “Военная техника”</dc:title>
  <dc:creator>vadim</dc:creator>
  <cp:lastModifiedBy>vadim</cp:lastModifiedBy>
  <cp:revision>3</cp:revision>
  <dcterms:created xsi:type="dcterms:W3CDTF">2020-09-03T10:05:48Z</dcterms:created>
  <dcterms:modified xsi:type="dcterms:W3CDTF">2020-09-03T10:05:48Z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