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7F42-7EB1-410D-B88B-F7D0ECD24F19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7C2B8-4CBE-41FB-A25A-675DE38D4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08818-3DB0-491E-BA4B-68AA5A7227B8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92B45-61BD-44CA-A66B-7DB360396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B500-B253-417F-B9ED-417937DE1487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609F0-1100-4CA1-A48E-5616FC043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66B69-F4E9-41FA-8466-615C60AEA42F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B463-168D-4399-9D92-A7D5F4AA8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135D8-6013-4A16-982A-9F716252A856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73F31-7F38-46F9-BD01-85D9DEEFF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4CE99-7D68-4E4D-8958-E30526CE44F7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A539B-EC74-4BD8-8667-7BC395EF9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E82B2-380B-44DD-863B-9FF23387C62D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10D7F-C33B-4784-A83F-95C4545B1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D215-1CBB-499A-A643-7C8A0BF1F349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24CB1-317A-43B3-8D4A-9654C793E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5920-4C2C-4BEC-86CA-984B9623752D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4C278-FA99-4B36-9648-7C60AB118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4D7E6-11AB-4204-BFC8-DACD1E2040DA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E4AC1-2005-4B91-BCBE-F146FB319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005E4-FA74-4A69-B433-EC97EA17E7E4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A798A-7BD6-405A-8529-04F0AA79A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6D1301-CE6A-4807-B613-43723027A7BA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651C9B-B623-4856-BF4C-05C4FACE6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Весеннее Развлечение</a:t>
            </a:r>
          </a:p>
        </p:txBody>
      </p:sp>
      <p:pic>
        <p:nvPicPr>
          <p:cNvPr id="13314" name="Содержимое 6" descr="DSCN024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347913"/>
            <a:ext cx="4038600" cy="3028950"/>
          </a:xfrm>
          <a:noFill/>
        </p:spPr>
      </p:pic>
      <p:pic>
        <p:nvPicPr>
          <p:cNvPr id="13315" name="Содержимое 7" descr="DSCN0243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347913"/>
            <a:ext cx="4038600" cy="30289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Весеннее Развлечение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Денис</dc:creator>
  <cp:lastModifiedBy>Кулагина</cp:lastModifiedBy>
  <cp:revision>7</cp:revision>
  <dcterms:created xsi:type="dcterms:W3CDTF">2013-08-12T11:25:02Z</dcterms:created>
  <dcterms:modified xsi:type="dcterms:W3CDTF">2013-09-10T06:28:26Z</dcterms:modified>
</cp:coreProperties>
</file>