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5976F3-8504-4052-80DD-7F3F0475288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8B4EDB-95E2-4D68-85E5-E17DF9099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В гостях у осени</a:t>
            </a:r>
            <a:endParaRPr lang="ru-RU" sz="4000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DSC019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3466728" cy="2600046"/>
          </a:xfrm>
          <a:prstGeom prst="snip2DiagRect">
            <a:avLst>
              <a:gd name="adj1" fmla="val 0"/>
              <a:gd name="adj2" fmla="val 45791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Содержимое 5" descr="DSC0192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2555776" y="2564904"/>
            <a:ext cx="3591589" cy="2693692"/>
          </a:xfrm>
          <a:prstGeom prst="snip2DiagRect">
            <a:avLst>
              <a:gd name="adj1" fmla="val 17503"/>
              <a:gd name="adj2" fmla="val 36141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DSC019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933056"/>
            <a:ext cx="3127896" cy="2345922"/>
          </a:xfrm>
          <a:prstGeom prst="snip2DiagRect">
            <a:avLst>
              <a:gd name="adj1" fmla="val 26798"/>
              <a:gd name="adj2" fmla="val 1057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40" name="Picture 16" descr="C:\Users\USER\AppData\Local\Microsoft\Windows\Temporary Internet Files\Content.IE5\G5OE34E6\MC90043804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052736"/>
            <a:ext cx="1584176" cy="1584176"/>
          </a:xfrm>
          <a:prstGeom prst="rect">
            <a:avLst/>
          </a:prstGeom>
          <a:noFill/>
        </p:spPr>
      </p:pic>
      <p:pic>
        <p:nvPicPr>
          <p:cNvPr id="1041" name="Picture 17" descr="C:\Users\USER\AppData\Local\Microsoft\Windows\Temporary Internet Files\Content.IE5\G5OE34E6\MC90043804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2636912"/>
            <a:ext cx="1299592" cy="1299592"/>
          </a:xfrm>
          <a:prstGeom prst="rect">
            <a:avLst/>
          </a:prstGeom>
          <a:noFill/>
        </p:spPr>
      </p:pic>
      <p:pic>
        <p:nvPicPr>
          <p:cNvPr id="1042" name="Picture 18" descr="C:\Users\USER\AppData\Local\Microsoft\Windows\Temporary Internet Files\Content.IE5\G5OE34E6\MC900438041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356992"/>
            <a:ext cx="1584176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В гостях у осени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осени</dc:title>
  <dc:creator>USER</dc:creator>
  <cp:lastModifiedBy>USER</cp:lastModifiedBy>
  <cp:revision>6</cp:revision>
  <dcterms:created xsi:type="dcterms:W3CDTF">2013-11-11T01:58:28Z</dcterms:created>
  <dcterms:modified xsi:type="dcterms:W3CDTF">2013-11-12T04:22:50Z</dcterms:modified>
</cp:coreProperties>
</file>