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6FF"/>
    <a:srgbClr val="288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62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EE808C-E4D0-4E0C-82BB-6EC9B0A13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07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5ABF-BCB0-417F-BAB5-2B94337D95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1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369C-23E9-4A0B-9497-966704457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04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73C3-30C2-4A31-8D6D-5749589CBC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9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2E1F-E92A-4555-96FE-A86EC6D2C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7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D0F4-D61E-4CA1-88B1-6E88033A4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19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3EFF-3D12-4651-95F4-1C53F3DD3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7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D4EA-5E5C-475A-98E3-E5DB76D91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0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38AB-25CB-4097-B4DF-9A586A1C58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3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1ADE-8C54-4E6A-B574-50F65285E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9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B116-2E2E-4EF0-ADFB-FF35CC7FA9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4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7B56B253-4521-4D91-BF47-2899170BF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39750" y="1412875"/>
            <a:ext cx="68691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 любви к маме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любви к Родине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467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EFF6FF"/>
                </a:solidFill>
                <a:latin typeface="Times New Roman" pitchFamily="18" charset="0"/>
              </a:rPr>
              <a:t>МБДОУЦРР №28 «Огонек»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843213" y="5949950"/>
            <a:ext cx="259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EFF6FF"/>
                </a:solidFill>
                <a:latin typeface="Times New Roman" pitchFamily="18" charset="0"/>
              </a:rPr>
              <a:t>г.Бердск 2015 г.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619250" y="2924175"/>
            <a:ext cx="482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Музыкальный руководитель Базылева Н.И.</a:t>
            </a:r>
          </a:p>
        </p:txBody>
      </p:sp>
      <p:pic>
        <p:nvPicPr>
          <p:cNvPr id="3078" name="Рисунок 1" descr="&amp;Ocy;&amp;bcy;&amp;rcy;&amp;acy;&amp;zcy;&amp;ocy;&amp;vcy;&amp;acy;&amp;tcy;&amp;iecy;&amp;lcy;&amp;softcy;&amp;ncy;&amp;ycy;&amp;jcy; &amp;pcy;&amp;ocy;&amp;rcy;&amp;tcy;&amp;acy;&amp;lcy; &amp;gcy;&amp;ocy;&amp;rcy;&amp;ocy;&amp;dcy;&amp;acy; &amp;Kcy;&amp;icy;&amp;rcy;&amp;o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200183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MG_48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68141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IMG_48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6338"/>
            <a:ext cx="41132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IMG_48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94493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MG_48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20713"/>
            <a:ext cx="404336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48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085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IMG_48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00438"/>
            <a:ext cx="47625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75914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Сказка "Иван - царевич и Серый волк"</a:t>
            </a:r>
          </a:p>
        </p:txBody>
      </p:sp>
      <p:pic>
        <p:nvPicPr>
          <p:cNvPr id="14339" name="Picture 5" descr="IMG_33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4194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IMG_3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96975"/>
            <a:ext cx="34940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IMG_33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342582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33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6068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IMG_33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32480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IMG_33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67995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IMG_34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36766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6238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Мышиная королева и все, все...</a:t>
            </a:r>
          </a:p>
        </p:txBody>
      </p:sp>
      <p:pic>
        <p:nvPicPr>
          <p:cNvPr id="16387" name="Picture 5" descr="DSC_03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386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SC_03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3654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DSC_0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89400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_0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87667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DSC_0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65175"/>
            <a:ext cx="35829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DSC_03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3455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1911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"Сказка о родном городе"</a:t>
            </a:r>
          </a:p>
        </p:txBody>
      </p:sp>
      <p:pic>
        <p:nvPicPr>
          <p:cNvPr id="18435" name="Picture 5" descr="IMG_1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73866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_10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9608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IMG_14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32480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IMG_14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4559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IMG_14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3462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22669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Масленица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612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«Раз – блинок! Два – блинок! Получай скорей, дружок!»</a:t>
            </a:r>
          </a:p>
        </p:txBody>
      </p:sp>
      <p:pic>
        <p:nvPicPr>
          <p:cNvPr id="20484" name="Picture 6" descr="SDC17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3627437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SDC175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SDC175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49725"/>
            <a:ext cx="30813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8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27501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IMG_85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3375"/>
            <a:ext cx="35639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IMG_85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5639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G_85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34194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SC02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3960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669607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"Золотые россыпи"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русского фольклора </a:t>
            </a:r>
          </a:p>
        </p:txBody>
      </p:sp>
      <p:pic>
        <p:nvPicPr>
          <p:cNvPr id="4100" name="Picture 6" descr="DSC029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DSC02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26654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25923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3721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"Капустник" отмечаем,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громко песни распеваем!</a:t>
            </a:r>
          </a:p>
        </p:txBody>
      </p:sp>
      <p:pic>
        <p:nvPicPr>
          <p:cNvPr id="22531" name="Picture 5" descr="IMG_2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53536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IMG_21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368141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MG_2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3175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IMG_21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365625"/>
            <a:ext cx="33877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2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5290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IMG_2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42513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IMG_21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70013"/>
            <a:ext cx="3457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6638925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92612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4352925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59055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Вышивала не девица,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Это Осень-мастерица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На тропинку, на дорожку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За листком кладёт листок: 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                                            То ли пёрышко Жар-птицы,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                                            То ли зёрнышко пшеницы,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                                            То листочек, то цветочек,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                                            То волшебный завиток…  </a:t>
            </a:r>
          </a:p>
        </p:txBody>
      </p:sp>
      <p:pic>
        <p:nvPicPr>
          <p:cNvPr id="6147" name="Picture 5" descr="DSC00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544195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5421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EFF6FF"/>
                </a:solidFill>
              </a:rPr>
              <a:t>Сказка, показанная с помощью теневого театра, </a:t>
            </a:r>
          </a:p>
          <a:p>
            <a:pPr algn="ctr" eaLnBrk="1" hangingPunct="1"/>
            <a:r>
              <a:rPr lang="ru-RU" altLang="ru-RU">
                <a:solidFill>
                  <a:srgbClr val="EFF6FF"/>
                </a:solidFill>
              </a:rPr>
              <a:t>полна недосказанности и тайны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67188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3529012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356076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44900"/>
            <a:ext cx="37766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7056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Сказки из бабушкиного сундучка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71278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339975" y="260350"/>
            <a:ext cx="325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«Мышка! К нам скорей беги! </a:t>
            </a:r>
          </a:p>
          <a:p>
            <a:pPr eaLnBrk="1" hangingPunct="1"/>
            <a:r>
              <a:rPr lang="ru-RU" altLang="ru-RU">
                <a:solidFill>
                  <a:srgbClr val="EFF6FF"/>
                </a:solidFill>
              </a:rPr>
              <a:t>Тянуть репку помоги!»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7782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29075"/>
            <a:ext cx="363220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33448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320357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74104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 бабушкой и дедушкой веселее вдвое!</a:t>
            </a:r>
          </a:p>
        </p:txBody>
      </p:sp>
      <p:pic>
        <p:nvPicPr>
          <p:cNvPr id="10243" name="Picture 5" descr="SDC14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4575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SDC14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0800"/>
            <a:ext cx="37274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SDC144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35067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0770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Король Конфетный объявляет бал!</a:t>
            </a:r>
          </a:p>
        </p:txBody>
      </p:sp>
      <p:pic>
        <p:nvPicPr>
          <p:cNvPr id="11267" name="Picture 5" descr="IMG_4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74168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90</TotalTime>
  <Words>160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Кимоно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Педкабинет</dc:creator>
  <cp:lastModifiedBy>Administrator</cp:lastModifiedBy>
  <cp:revision>15</cp:revision>
  <dcterms:created xsi:type="dcterms:W3CDTF">2015-01-19T09:13:28Z</dcterms:created>
  <dcterms:modified xsi:type="dcterms:W3CDTF">2015-01-25T17:11:16Z</dcterms:modified>
</cp:coreProperties>
</file>