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56" r:id="rId3"/>
    <p:sldId id="257" r:id="rId4"/>
    <p:sldId id="258" r:id="rId5"/>
    <p:sldId id="259" r:id="rId6"/>
    <p:sldId id="264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C3DA"/>
    <a:srgbClr val="009999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F24DAFA-05F6-46F3-A38A-40E8FB28CD52}" type="datetimeFigureOut">
              <a:rPr lang="en-US"/>
              <a:pPr>
                <a:defRPr/>
              </a:pPr>
              <a:t>8/22/2014</a:t>
            </a:fld>
            <a:endParaRPr lang="en-US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A10DBB8-30EE-451D-A147-2764B5C5E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C5E8F-C869-45F2-A067-C3BC8FE1ADFA}" type="datetimeFigureOut">
              <a:rPr lang="en-US"/>
              <a:pPr>
                <a:defRPr/>
              </a:pPr>
              <a:t>8/22/2014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595D2-B4E1-4DF1-AC8A-B65875A69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12D34-FC82-4381-B34A-741943BCB5E5}" type="datetimeFigureOut">
              <a:rPr lang="en-US"/>
              <a:pPr>
                <a:defRPr/>
              </a:pPr>
              <a:t>8/22/2014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41A7-C308-45E3-A133-8118BA321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FB339-3266-4A51-9CE2-963EBC1D3A44}" type="datetimeFigureOut">
              <a:rPr lang="en-US"/>
              <a:pPr>
                <a:defRPr/>
              </a:pPr>
              <a:t>8/22/2014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F75D-79E3-4B12-A330-4236A4EAB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E72976-1729-4A95-8429-564EF267BF89}" type="datetimeFigureOut">
              <a:rPr lang="en-US"/>
              <a:pPr>
                <a:defRPr/>
              </a:pPr>
              <a:t>8/22/2014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0A1832-3D5F-4EE3-9BAA-8DDAC5B5A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A24E97-FBB6-47A4-9BB3-0E7428A6FEFB}" type="datetimeFigureOut">
              <a:rPr lang="en-US"/>
              <a:pPr>
                <a:defRPr/>
              </a:pPr>
              <a:t>8/22/2014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89D99C-251F-4F57-895D-73C781A34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37C89B-D671-4865-9294-C4F7CFBA5882}" type="datetimeFigureOut">
              <a:rPr lang="en-US"/>
              <a:pPr>
                <a:defRPr/>
              </a:pPr>
              <a:t>8/22/2014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6F6BBA-AC9C-48CA-8F5F-DCE1C7974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D49A9F-0E79-404E-8FD2-1F83F57B2C44}" type="datetimeFigureOut">
              <a:rPr lang="en-US"/>
              <a:pPr>
                <a:defRPr/>
              </a:pPr>
              <a:t>8/22/2014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F42CE5-5FD9-47B8-8CB1-955997C04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C3DB2-336D-44C9-974A-1A438AC2B263}" type="datetimeFigureOut">
              <a:rPr lang="en-US"/>
              <a:pPr>
                <a:defRPr/>
              </a:pPr>
              <a:t>8/22/2014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262E3-C82F-4280-92E6-2EA926673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077323-F909-4BFB-AB5B-37CBE11BD81E}" type="datetimeFigureOut">
              <a:rPr lang="en-US"/>
              <a:pPr>
                <a:defRPr/>
              </a:pPr>
              <a:t>8/22/2014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C28F5A-CAE1-49AB-A507-8AB1BEE60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3790818-5BE5-4635-A576-9A6061AB37A2}" type="datetimeFigureOut">
              <a:rPr lang="en-US"/>
              <a:pPr>
                <a:defRPr/>
              </a:pPr>
              <a:t>8/22/2014</a:t>
            </a:fld>
            <a:endParaRPr lang="en-US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2FF5F47-8F00-4822-9241-B3660445E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DF45832-AAA3-453D-AA82-BCF9D3FB6CE3}" type="datetimeFigureOut">
              <a:rPr lang="en-US"/>
              <a:pPr>
                <a:defRPr/>
              </a:pPr>
              <a:t>8/22/2014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D8FDAA4-4E46-45AA-A783-BE44BCC53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2" r:id="rId2"/>
    <p:sldLayoutId id="2147483697" r:id="rId3"/>
    <p:sldLayoutId id="2147483698" r:id="rId4"/>
    <p:sldLayoutId id="2147483699" r:id="rId5"/>
    <p:sldLayoutId id="2147483700" r:id="rId6"/>
    <p:sldLayoutId id="2147483693" r:id="rId7"/>
    <p:sldLayoutId id="2147483701" r:id="rId8"/>
    <p:sldLayoutId id="2147483702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5638800"/>
            <a:ext cx="7772400" cy="1219200"/>
          </a:xfrm>
        </p:spPr>
        <p:txBody>
          <a:bodyPr>
            <a:normAutofit/>
          </a:bodyPr>
          <a:lstStyle/>
          <a:p>
            <a:pPr marR="0">
              <a:lnSpc>
                <a:spcPct val="90000"/>
              </a:lnSpc>
            </a:pPr>
            <a:r>
              <a:rPr lang="ru-RU" sz="2500" smtClean="0"/>
              <a:t>МБДОУЦРР №28 «Огонек» г.Бердск</a:t>
            </a:r>
          </a:p>
          <a:p>
            <a:pPr marR="0">
              <a:lnSpc>
                <a:spcPct val="90000"/>
              </a:lnSpc>
            </a:pPr>
            <a:r>
              <a:rPr lang="ru-RU" sz="2500" smtClean="0"/>
              <a:t>Инструктор по физ</a:t>
            </a:r>
            <a:r>
              <a:rPr lang="ru-RU" sz="2500" smtClean="0">
                <a:latin typeface="Arial" charset="0"/>
              </a:rPr>
              <a:t>ической культуре</a:t>
            </a:r>
            <a:r>
              <a:rPr lang="ru-RU" sz="2500" smtClean="0"/>
              <a:t>: Петрова Л.В </a:t>
            </a: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228600" y="1143000"/>
            <a:ext cx="8458200" cy="3124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60C3DA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ЗДРАВИАДА -2014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60C3DA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60C3DA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I - </a:t>
            </a:r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60C3DA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этап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День здоровья-14\взрослые соревнования\DSC029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F:\День здоровья-14\взрослые соревнования\DSC029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457450"/>
            <a:ext cx="53721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</a:pPr>
            <a:r>
              <a:rPr lang="ru-RU" sz="1900" smtClean="0"/>
              <a:t>1.Музыкально-спортивное развлечение на улице для старших и подготовительных групп  «Баба Яга против» 15 января 2014 г.</a:t>
            </a:r>
          </a:p>
          <a:p>
            <a:pPr marL="514350" indent="-514350">
              <a:lnSpc>
                <a:spcPct val="80000"/>
              </a:lnSpc>
            </a:pPr>
            <a:r>
              <a:rPr lang="ru-RU" sz="1900" smtClean="0"/>
              <a:t>Спортивное развлечение на воде «Летучий корабль» 17 января 2014</a:t>
            </a:r>
          </a:p>
          <a:p>
            <a:pPr marL="514350" indent="-514350">
              <a:lnSpc>
                <a:spcPct val="80000"/>
              </a:lnSpc>
            </a:pPr>
            <a:r>
              <a:rPr lang="ru-RU" sz="1900" smtClean="0"/>
              <a:t>2. Городские малые олимпийские игры в спортивном зале  Изумрудного городка 7.02.14</a:t>
            </a:r>
          </a:p>
          <a:p>
            <a:pPr marL="514350" indent="-514350">
              <a:lnSpc>
                <a:spcPct val="80000"/>
              </a:lnSpc>
            </a:pPr>
            <a:r>
              <a:rPr lang="ru-RU" sz="1900" smtClean="0"/>
              <a:t>3.Выпуск групповых газет «Мама, папа и я -спортивная семья»</a:t>
            </a:r>
          </a:p>
          <a:p>
            <a:pPr marL="514350" indent="-514350">
              <a:lnSpc>
                <a:spcPct val="80000"/>
              </a:lnSpc>
            </a:pPr>
            <a:r>
              <a:rPr lang="ru-RU" sz="1900" smtClean="0"/>
              <a:t>4.Выпуск электронных презентаций «Зимние виды спорта», «Летние виды спорта», «Символика», «Паралимпийские игры», «Герои олимпиады»,«История олимпийских игр»</a:t>
            </a:r>
          </a:p>
          <a:p>
            <a:pPr marL="514350" indent="-514350">
              <a:lnSpc>
                <a:spcPct val="80000"/>
              </a:lnSpc>
            </a:pPr>
            <a:r>
              <a:rPr lang="ru-RU" sz="1900" smtClean="0"/>
              <a:t>5.Перспективный план на неделю «Олимпийские игры»</a:t>
            </a:r>
          </a:p>
          <a:p>
            <a:pPr marL="514350" indent="-514350">
              <a:lnSpc>
                <a:spcPct val="80000"/>
              </a:lnSpc>
            </a:pPr>
            <a:r>
              <a:rPr lang="ru-RU" sz="1900" smtClean="0"/>
              <a:t>6. Разработка сценария.</a:t>
            </a:r>
          </a:p>
          <a:p>
            <a:pPr marL="514350" indent="-514350">
              <a:lnSpc>
                <a:spcPct val="80000"/>
              </a:lnSpc>
            </a:pPr>
            <a:r>
              <a:rPr lang="ru-RU" sz="1900" smtClean="0"/>
              <a:t> </a:t>
            </a:r>
          </a:p>
          <a:p>
            <a:pPr marL="514350" indent="-514350">
              <a:lnSpc>
                <a:spcPct val="80000"/>
              </a:lnSpc>
            </a:pPr>
            <a:endParaRPr lang="ru-RU" sz="19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Олимпийская неделя</a:t>
            </a:r>
            <a:br>
              <a:rPr lang="ru-RU" dirty="0" smtClean="0"/>
            </a:br>
            <a:r>
              <a:rPr lang="ru-RU" dirty="0" smtClean="0"/>
              <a:t>(подготовительная работа)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i="1" u="sng" smtClean="0">
                <a:solidFill>
                  <a:schemeClr val="accent1"/>
                </a:solidFill>
              </a:rPr>
              <a:t>П</a:t>
            </a:r>
            <a:r>
              <a:rPr lang="ru-RU" i="1" u="sng" smtClean="0">
                <a:solidFill>
                  <a:schemeClr val="accent1"/>
                </a:solidFill>
                <a:latin typeface="Arial" charset="0"/>
              </a:rPr>
              <a:t>о</a:t>
            </a:r>
            <a:r>
              <a:rPr lang="ru-RU" i="1" u="sng" smtClean="0">
                <a:solidFill>
                  <a:schemeClr val="accent1"/>
                </a:solidFill>
              </a:rPr>
              <a:t>н</a:t>
            </a:r>
            <a:r>
              <a:rPr lang="ru-RU" i="1" u="sng" smtClean="0">
                <a:solidFill>
                  <a:schemeClr val="accent1"/>
                </a:solidFill>
                <a:latin typeface="Arial" charset="0"/>
              </a:rPr>
              <a:t>едельник</a:t>
            </a:r>
            <a:r>
              <a:rPr lang="ru-RU" u="sng" smtClean="0"/>
              <a:t>	</a:t>
            </a:r>
            <a:r>
              <a:rPr lang="ru-RU" smtClean="0"/>
              <a:t>	</a:t>
            </a:r>
            <a:endParaRPr lang="ru-RU" smtClean="0">
              <a:latin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ru-RU" smtClean="0"/>
              <a:t>Музыкальный зал</a:t>
            </a:r>
          </a:p>
          <a:p>
            <a:pPr>
              <a:buFont typeface="Wingdings 3" pitchFamily="18" charset="2"/>
              <a:buNone/>
            </a:pPr>
            <a:r>
              <a:rPr lang="ru-RU" u="sng" smtClean="0"/>
              <a:t>Торжественное Открытие Олимпийских Игр:</a:t>
            </a:r>
            <a:r>
              <a:rPr lang="ru-RU" smtClean="0"/>
              <a:t> </a:t>
            </a:r>
          </a:p>
          <a:p>
            <a:r>
              <a:rPr lang="ru-RU" smtClean="0"/>
              <a:t>Внос Олимпийского флага</a:t>
            </a:r>
          </a:p>
          <a:p>
            <a:r>
              <a:rPr lang="ru-RU" smtClean="0"/>
              <a:t>Презентация истории Олимпийских Игр</a:t>
            </a:r>
          </a:p>
          <a:p>
            <a:r>
              <a:rPr lang="ru-RU" smtClean="0"/>
              <a:t>Новости Олимпиады </a:t>
            </a:r>
          </a:p>
          <a:p>
            <a:r>
              <a:rPr lang="ru-RU" smtClean="0"/>
              <a:t>Танец « Россия – Вперед!»</a:t>
            </a:r>
            <a:endParaRPr lang="ru-RU" smtClean="0">
              <a:latin typeface="Arial" charset="0"/>
            </a:endParaRPr>
          </a:p>
          <a:p>
            <a:pPr>
              <a:buFont typeface="Wingdings 3" pitchFamily="18" charset="2"/>
              <a:buNone/>
            </a:pPr>
            <a:endParaRPr lang="ru-RU" smtClean="0">
              <a:latin typeface="Arial" charset="0"/>
            </a:endParaRPr>
          </a:p>
          <a:p>
            <a:r>
              <a:rPr lang="ru-RU" smtClean="0"/>
              <a:t>Развлечения в бассейне «Летучий корабль»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Перспективный план на неделю Олимпийских игр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i="1" u="sng" smtClean="0">
                <a:solidFill>
                  <a:schemeClr val="accent1"/>
                </a:solidFill>
              </a:rPr>
              <a:t>Вт</a:t>
            </a:r>
            <a:r>
              <a:rPr lang="ru-RU" i="1" u="sng" smtClean="0">
                <a:solidFill>
                  <a:schemeClr val="accent1"/>
                </a:solidFill>
                <a:latin typeface="Arial" charset="0"/>
              </a:rPr>
              <a:t>орник</a:t>
            </a:r>
          </a:p>
          <a:p>
            <a:r>
              <a:rPr lang="ru-RU" smtClean="0"/>
              <a:t>Внос флага России</a:t>
            </a:r>
          </a:p>
          <a:p>
            <a:r>
              <a:rPr lang="ru-RU" smtClean="0"/>
              <a:t>Гимн РФ</a:t>
            </a:r>
          </a:p>
          <a:p>
            <a:r>
              <a:rPr lang="ru-RU" smtClean="0"/>
              <a:t>Презентация эмблем Олимпийских Игр</a:t>
            </a:r>
          </a:p>
          <a:p>
            <a:r>
              <a:rPr lang="ru-RU" smtClean="0"/>
              <a:t>Новости Олимпиады</a:t>
            </a:r>
          </a:p>
          <a:p>
            <a:r>
              <a:rPr lang="ru-RU" smtClean="0"/>
              <a:t>Олимпийские Игры в подготовительных группах</a:t>
            </a:r>
          </a:p>
          <a:p>
            <a:r>
              <a:rPr lang="ru-RU" smtClean="0"/>
              <a:t>Мультфильм об «Олимпийском зайце»</a:t>
            </a:r>
            <a:endParaRPr lang="ru-RU" smtClean="0">
              <a:latin typeface="Arial" charset="0"/>
            </a:endParaRPr>
          </a:p>
          <a:p>
            <a:r>
              <a:rPr lang="ru-RU" smtClean="0">
                <a:latin typeface="Arial" charset="0"/>
              </a:rPr>
              <a:t>Развлечение на суше и на воде «В гости к Зайке и Мишке»- средние группы</a:t>
            </a:r>
          </a:p>
          <a:p>
            <a:endParaRPr lang="ru-RU" smtClean="0">
              <a:latin typeface="Arial" charset="0"/>
            </a:endParaRPr>
          </a:p>
          <a:p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b="1" u="sng" smtClean="0">
                <a:solidFill>
                  <a:schemeClr val="accent1"/>
                </a:solidFill>
              </a:rPr>
              <a:t>Ср</a:t>
            </a:r>
            <a:r>
              <a:rPr lang="ru-RU" b="1" u="sng" smtClean="0">
                <a:solidFill>
                  <a:schemeClr val="accent1"/>
                </a:solidFill>
                <a:latin typeface="Arial" charset="0"/>
              </a:rPr>
              <a:t>еда</a:t>
            </a:r>
          </a:p>
          <a:p>
            <a:r>
              <a:rPr lang="ru-RU" smtClean="0"/>
              <a:t>Внос флага России</a:t>
            </a:r>
          </a:p>
          <a:p>
            <a:r>
              <a:rPr lang="ru-RU" smtClean="0"/>
              <a:t>Гимн РФ</a:t>
            </a:r>
          </a:p>
          <a:p>
            <a:r>
              <a:rPr lang="ru-RU" smtClean="0"/>
              <a:t>Презентация  Олимпийских видов спорта</a:t>
            </a:r>
          </a:p>
          <a:p>
            <a:r>
              <a:rPr lang="ru-RU" smtClean="0"/>
              <a:t>Новости Олимпиады</a:t>
            </a:r>
          </a:p>
          <a:p>
            <a:r>
              <a:rPr lang="ru-RU" smtClean="0"/>
              <a:t>Мультфильм о «Олимпийском снежном барсе»</a:t>
            </a:r>
          </a:p>
          <a:p>
            <a:r>
              <a:rPr lang="ru-RU" smtClean="0"/>
              <a:t>Олимпийские игры в подготовительных группах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291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304800"/>
            <a:ext cx="5257800" cy="4325938"/>
          </a:xfrm>
        </p:spPr>
      </p:pic>
      <p:pic>
        <p:nvPicPr>
          <p:cNvPr id="16387" name="Picture 3" descr="F:\соревнования групп\DSC029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590800"/>
            <a:ext cx="53086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b="1" u="sng" smtClean="0">
                <a:solidFill>
                  <a:schemeClr val="accent1"/>
                </a:solidFill>
              </a:rPr>
              <a:t>Ч</a:t>
            </a:r>
            <a:r>
              <a:rPr lang="ru-RU" b="1" u="sng" smtClean="0">
                <a:solidFill>
                  <a:schemeClr val="accent1"/>
                </a:solidFill>
                <a:latin typeface="Arial" charset="0"/>
              </a:rPr>
              <a:t>етверг</a:t>
            </a:r>
          </a:p>
          <a:p>
            <a:r>
              <a:rPr lang="ru-RU" smtClean="0"/>
              <a:t>Внос флага России</a:t>
            </a:r>
          </a:p>
          <a:p>
            <a:r>
              <a:rPr lang="ru-RU" smtClean="0"/>
              <a:t>Гимн РФ</a:t>
            </a:r>
          </a:p>
          <a:p>
            <a:r>
              <a:rPr lang="ru-RU" smtClean="0"/>
              <a:t>Презентация Героев спорта</a:t>
            </a:r>
          </a:p>
          <a:p>
            <a:r>
              <a:rPr lang="ru-RU" smtClean="0"/>
              <a:t>Новости Олимпиады</a:t>
            </a:r>
          </a:p>
          <a:p>
            <a:r>
              <a:rPr lang="ru-RU" smtClean="0"/>
              <a:t>Мультфильм об «Олимпийском мишке»</a:t>
            </a:r>
          </a:p>
          <a:p>
            <a:r>
              <a:rPr lang="ru-RU" smtClean="0"/>
              <a:t>Олимпийские игры в старших группах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i="1" u="sng" smtClean="0">
                <a:solidFill>
                  <a:schemeClr val="accent1"/>
                </a:solidFill>
              </a:rPr>
              <a:t>П</a:t>
            </a:r>
            <a:r>
              <a:rPr lang="ru-RU" i="1" u="sng" smtClean="0">
                <a:solidFill>
                  <a:schemeClr val="accent1"/>
                </a:solidFill>
                <a:latin typeface="Arial" charset="0"/>
              </a:rPr>
              <a:t>я</a:t>
            </a:r>
            <a:r>
              <a:rPr lang="ru-RU" i="1" u="sng" smtClean="0">
                <a:solidFill>
                  <a:schemeClr val="accent1"/>
                </a:solidFill>
              </a:rPr>
              <a:t>т</a:t>
            </a:r>
            <a:r>
              <a:rPr lang="ru-RU" i="1" u="sng" smtClean="0">
                <a:solidFill>
                  <a:schemeClr val="accent1"/>
                </a:solidFill>
                <a:latin typeface="Arial" charset="0"/>
              </a:rPr>
              <a:t>ница</a:t>
            </a:r>
            <a:endParaRPr lang="ru-RU" smtClean="0"/>
          </a:p>
          <a:p>
            <a:pPr>
              <a:buFont typeface="Wingdings 3" pitchFamily="18" charset="2"/>
              <a:buNone/>
            </a:pPr>
            <a:r>
              <a:rPr lang="ru-RU" u="sng" smtClean="0"/>
              <a:t>Торжественное Закрытие Олимпийских Игр:</a:t>
            </a:r>
            <a:r>
              <a:rPr lang="ru-RU" smtClean="0"/>
              <a:t> </a:t>
            </a:r>
          </a:p>
          <a:p>
            <a:r>
              <a:rPr lang="ru-RU" smtClean="0"/>
              <a:t>Вынос Олимпийского флага</a:t>
            </a:r>
          </a:p>
          <a:p>
            <a:r>
              <a:rPr lang="ru-RU" smtClean="0"/>
              <a:t>Презентация Паралимпийских Игр</a:t>
            </a:r>
          </a:p>
          <a:p>
            <a:r>
              <a:rPr lang="ru-RU" smtClean="0"/>
              <a:t>Новости Олимпиады</a:t>
            </a:r>
          </a:p>
          <a:p>
            <a:r>
              <a:rPr lang="ru-RU" smtClean="0"/>
              <a:t>Олимпийские игры между сотрудниками детского сада</a:t>
            </a:r>
          </a:p>
          <a:p>
            <a:r>
              <a:rPr lang="ru-RU" smtClean="0"/>
              <a:t>Театральная постановка «Как Зайка и Мишка на Олимпиаду попали»</a:t>
            </a:r>
          </a:p>
          <a:p>
            <a:pPr>
              <a:buFont typeface="Wingdings 3" pitchFamily="18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F:\олимпиада детская\DSC_07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5029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F:\олимпиада детская\DSC_07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219200"/>
            <a:ext cx="3538538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128</TotalTime>
  <Words>210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Lucida Sans Unicode</vt:lpstr>
      <vt:lpstr>Arial</vt:lpstr>
      <vt:lpstr>Wingdings 3</vt:lpstr>
      <vt:lpstr>Verdana</vt:lpstr>
      <vt:lpstr>Wingdings 2</vt:lpstr>
      <vt:lpstr>Calibri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Олимпийская неделя (подготовительная работа)</dc:title>
  <dc:creator>пользователь</dc:creator>
  <cp:lastModifiedBy>Кулагина</cp:lastModifiedBy>
  <cp:revision>16</cp:revision>
  <dcterms:created xsi:type="dcterms:W3CDTF">2014-07-31T10:11:54Z</dcterms:created>
  <dcterms:modified xsi:type="dcterms:W3CDTF">2014-08-22T04:14:54Z</dcterms:modified>
</cp:coreProperties>
</file>