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89B40-B994-48A6-BE05-993C4240A8D2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49E2-CF24-4891-9E7D-0462CDC6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149E2-CF24-4891-9E7D-0462CDC6323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C9F2EA-3F7E-47BF-908D-EC2E4059CB77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8AED2-1930-46A8-BD8B-56967D8BF9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928670"/>
            <a:ext cx="7786742" cy="5429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«ЖИВОТНЫЕ </a:t>
            </a:r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КРАЙНЕГО </a:t>
            </a:r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СЕВЕРА»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DSCN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Марина\Desktop\DSCN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160713" cy="421163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Марина\Desktop\DSCN0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DSCN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Марина\Desktop\DSCN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C:\Users\Марина\Desktop\DSCN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DSCN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3160713" cy="4211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DSCN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160713" cy="4211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Марина\Desktop\DSCN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428736"/>
            <a:ext cx="3160713" cy="4211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DSCN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3160713" cy="4211637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4099" name="Picture 3" descr="C:\Users\Марина\Desktop\DSCN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160713" cy="4211637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pic>
        <p:nvPicPr>
          <p:cNvPr id="4100" name="Picture 4" descr="C:\Users\Марина\Desktop\DSCN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3160713" cy="4211637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DSCN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Марина\Desktop\DSCN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2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Марина\Desktop\DSCN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42886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DSCN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C:\Users\Марина\Desktop\DSCN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316071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Овальная выноска 5"/>
          <p:cNvSpPr/>
          <p:nvPr/>
        </p:nvSpPr>
        <p:spPr>
          <a:xfrm>
            <a:off x="1571604" y="214290"/>
            <a:ext cx="6929486" cy="2000264"/>
          </a:xfrm>
          <a:prstGeom prst="wedgeEllipseCallout">
            <a:avLst>
              <a:gd name="adj1" fmla="val -7434"/>
              <a:gd name="adj2" fmla="val 7656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есть и любимые животные…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14282" y="1357298"/>
            <a:ext cx="8786874" cy="4286280"/>
          </a:xfrm>
          <a:prstGeom prst="ribbon">
            <a:avLst>
              <a:gd name="adj1" fmla="val 2618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Воспитатель Баталова М.А.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00B0F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23</Words>
  <Application>Microsoft Office PowerPoint</Application>
  <PresentationFormat>Экран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11</cp:revision>
  <dcterms:created xsi:type="dcterms:W3CDTF">2014-12-20T05:15:41Z</dcterms:created>
  <dcterms:modified xsi:type="dcterms:W3CDTF">2014-12-22T14:45:28Z</dcterms:modified>
</cp:coreProperties>
</file>